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85" r:id="rId2"/>
    <p:sldId id="397" r:id="rId3"/>
    <p:sldId id="451" r:id="rId4"/>
    <p:sldId id="452" r:id="rId5"/>
    <p:sldId id="453" r:id="rId6"/>
    <p:sldId id="443" r:id="rId7"/>
    <p:sldId id="460" r:id="rId8"/>
    <p:sldId id="461" r:id="rId9"/>
    <p:sldId id="462" r:id="rId10"/>
    <p:sldId id="458" r:id="rId11"/>
    <p:sldId id="463" r:id="rId12"/>
    <p:sldId id="456" r:id="rId13"/>
    <p:sldId id="455" r:id="rId14"/>
  </p:sldIdLst>
  <p:sldSz cx="12192000" cy="6858000"/>
  <p:notesSz cx="6858000" cy="9144000"/>
  <p:embeddedFontLst>
    <p:embeddedFont>
      <p:font typeface="Microsoft YaHei UI" panose="020B0503020204020204" pitchFamily="34" charset="-122"/>
      <p:regular r:id="rId16"/>
      <p:bold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微软雅黑" panose="020B0503020204020204" pitchFamily="34" charset="-122"/>
      <p:regular r:id="rId18"/>
      <p:bold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0389EC-100A-EA4C-93E7-AEE23AC43CD0}">
          <p14:sldIdLst>
            <p14:sldId id="285"/>
            <p14:sldId id="397"/>
          </p14:sldIdLst>
        </p14:section>
        <p14:section name="模板" id="{F1FB3325-AB3E-3F43-A5B3-6B59F1A2FE38}">
          <p14:sldIdLst>
            <p14:sldId id="451"/>
            <p14:sldId id="452"/>
            <p14:sldId id="453"/>
            <p14:sldId id="443"/>
            <p14:sldId id="460"/>
            <p14:sldId id="461"/>
            <p14:sldId id="462"/>
            <p14:sldId id="458"/>
            <p14:sldId id="463"/>
            <p14:sldId id="456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3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00"/>
    <a:srgbClr val="404040"/>
    <a:srgbClr val="162595"/>
    <a:srgbClr val="012485"/>
    <a:srgbClr val="253D84"/>
    <a:srgbClr val="3C66E2"/>
    <a:srgbClr val="385FD2"/>
    <a:srgbClr val="002486"/>
    <a:srgbClr val="002499"/>
    <a:srgbClr val="001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366050-70E5-47DE-B052-DDAFDDFD82EE}" v="909" dt="2022-07-27T01:38:46.650"/>
    <p1510:client id="{5AE1B377-9325-41C4-9D19-1FC139565F85}" v="2" dt="2022-07-26T11:08:15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6327"/>
  </p:normalViewPr>
  <p:slideViewPr>
    <p:cSldViewPr snapToGrid="0" showGuides="1">
      <p:cViewPr varScale="1">
        <p:scale>
          <a:sx n="62" d="100"/>
          <a:sy n="62" d="100"/>
        </p:scale>
        <p:origin x="66" y="2292"/>
      </p:cViewPr>
      <p:guideLst>
        <p:guide orient="horz" pos="36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济岩" userId="255c282c1c484a30" providerId="LiveId" clId="{4E366050-70E5-47DE-B052-DDAFDDFD82EE}"/>
    <pc:docChg chg="undo custSel addSld delSld modSld sldOrd modSection">
      <pc:chgData name="胡 济岩" userId="255c282c1c484a30" providerId="LiveId" clId="{4E366050-70E5-47DE-B052-DDAFDDFD82EE}" dt="2022-07-27T01:38:46.647" v="2626" actId="14100"/>
      <pc:docMkLst>
        <pc:docMk/>
      </pc:docMkLst>
      <pc:sldChg chg="modSp mod">
        <pc:chgData name="胡 济岩" userId="255c282c1c484a30" providerId="LiveId" clId="{4E366050-70E5-47DE-B052-DDAFDDFD82EE}" dt="2022-07-26T08:50:43.206" v="2612" actId="20577"/>
        <pc:sldMkLst>
          <pc:docMk/>
          <pc:sldMk cId="0" sldId="285"/>
        </pc:sldMkLst>
        <pc:spChg chg="mod">
          <ac:chgData name="胡 济岩" userId="255c282c1c484a30" providerId="LiveId" clId="{4E366050-70E5-47DE-B052-DDAFDDFD82EE}" dt="2022-07-26T08:50:43.206" v="2612" actId="20577"/>
          <ac:spMkLst>
            <pc:docMk/>
            <pc:sldMk cId="0" sldId="285"/>
            <ac:spMk id="3" creationId="{00000000-0000-0000-0000-000000000000}"/>
          </ac:spMkLst>
        </pc:spChg>
      </pc:sldChg>
      <pc:sldChg chg="addSp delSp modSp mod">
        <pc:chgData name="胡 济岩" userId="255c282c1c484a30" providerId="LiveId" clId="{4E366050-70E5-47DE-B052-DDAFDDFD82EE}" dt="2022-07-26T08:51:39.931" v="2616" actId="404"/>
        <pc:sldMkLst>
          <pc:docMk/>
          <pc:sldMk cId="0" sldId="397"/>
        </pc:sldMkLst>
        <pc:spChg chg="mod">
          <ac:chgData name="胡 济岩" userId="255c282c1c484a30" providerId="LiveId" clId="{4E366050-70E5-47DE-B052-DDAFDDFD82EE}" dt="2022-07-26T02:07:39.234" v="96" actId="553"/>
          <ac:spMkLst>
            <pc:docMk/>
            <pc:sldMk cId="0" sldId="397"/>
            <ac:spMk id="11" creationId="{00000000-0000-0000-0000-000000000000}"/>
          </ac:spMkLst>
        </pc:spChg>
        <pc:spChg chg="mod">
          <ac:chgData name="胡 济岩" userId="255c282c1c484a30" providerId="LiveId" clId="{4E366050-70E5-47DE-B052-DDAFDDFD82EE}" dt="2022-07-26T08:51:39.931" v="2616" actId="404"/>
          <ac:spMkLst>
            <pc:docMk/>
            <pc:sldMk cId="0" sldId="397"/>
            <ac:spMk id="12" creationId="{00000000-0000-0000-0000-000000000000}"/>
          </ac:spMkLst>
        </pc:spChg>
        <pc:spChg chg="mod">
          <ac:chgData name="胡 济岩" userId="255c282c1c484a30" providerId="LiveId" clId="{4E366050-70E5-47DE-B052-DDAFDDFD82EE}" dt="2022-07-26T08:51:39.931" v="2616" actId="404"/>
          <ac:spMkLst>
            <pc:docMk/>
            <pc:sldMk cId="0" sldId="397"/>
            <ac:spMk id="19" creationId="{00000000-0000-0000-0000-000000000000}"/>
          </ac:spMkLst>
        </pc:spChg>
        <pc:spChg chg="mod">
          <ac:chgData name="胡 济岩" userId="255c282c1c484a30" providerId="LiveId" clId="{4E366050-70E5-47DE-B052-DDAFDDFD82EE}" dt="2022-07-26T08:51:39.931" v="2616" actId="404"/>
          <ac:spMkLst>
            <pc:docMk/>
            <pc:sldMk cId="0" sldId="397"/>
            <ac:spMk id="24" creationId="{00000000-0000-0000-0000-000000000000}"/>
          </ac:spMkLst>
        </pc:spChg>
        <pc:spChg chg="mod">
          <ac:chgData name="胡 济岩" userId="255c282c1c484a30" providerId="LiveId" clId="{4E366050-70E5-47DE-B052-DDAFDDFD82EE}" dt="2022-07-26T02:07:55.090" v="98" actId="1076"/>
          <ac:spMkLst>
            <pc:docMk/>
            <pc:sldMk cId="0" sldId="397"/>
            <ac:spMk id="26" creationId="{00000000-0000-0000-0000-000000000000}"/>
          </ac:spMkLst>
        </pc:spChg>
        <pc:spChg chg="del mod">
          <ac:chgData name="胡 济岩" userId="255c282c1c484a30" providerId="LiveId" clId="{4E366050-70E5-47DE-B052-DDAFDDFD82EE}" dt="2022-07-26T02:09:52.764" v="142"/>
          <ac:spMkLst>
            <pc:docMk/>
            <pc:sldMk cId="0" sldId="397"/>
            <ac:spMk id="29" creationId="{00000000-0000-0000-0000-000000000000}"/>
          </ac:spMkLst>
        </pc:spChg>
        <pc:spChg chg="mod">
          <ac:chgData name="胡 济岩" userId="255c282c1c484a30" providerId="LiveId" clId="{4E366050-70E5-47DE-B052-DDAFDDFD82EE}" dt="2022-07-26T02:07:39.234" v="96" actId="553"/>
          <ac:spMkLst>
            <pc:docMk/>
            <pc:sldMk cId="0" sldId="397"/>
            <ac:spMk id="30" creationId="{00000000-0000-0000-0000-000000000000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31" creationId="{0125B630-D09E-C634-1D15-73BD5BF93B3B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33" creationId="{1673FCD4-2D34-6CF6-C341-01F5A4C42D31}"/>
          </ac:spMkLst>
        </pc:spChg>
        <pc:spChg chg="del mod">
          <ac:chgData name="胡 济岩" userId="255c282c1c484a30" providerId="LiveId" clId="{4E366050-70E5-47DE-B052-DDAFDDFD82EE}" dt="2022-07-26T03:19:18.891" v="206" actId="478"/>
          <ac:spMkLst>
            <pc:docMk/>
            <pc:sldMk cId="0" sldId="397"/>
            <ac:spMk id="34" creationId="{00000000-0000-0000-0000-000000000000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35" creationId="{6CE40A8D-6EAA-73B7-3A13-94862152C493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36" creationId="{2293ADCE-4869-8C57-D872-9654DCF975A2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38" creationId="{FBB27996-FD9D-CC35-52F7-8746EF32DD0C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39" creationId="{9F6850D2-4183-B52D-EB01-D4F516AEC4D6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40" creationId="{A33851B8-08FE-4DD3-93AC-5FCD80B3CFB3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41" creationId="{3A72BB88-F33B-F11C-CCBB-218AD17940B0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42" creationId="{6A430788-9800-407C-FF67-91970F6FC33F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43" creationId="{CD9AC353-2B3D-9EBF-6943-AB2ADDD6EC46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44" creationId="{020605B4-A42F-7C9C-53C9-EA472BEB3C7C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45" creationId="{35681E1F-B807-6365-89AC-C12F03641BF7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46" creationId="{0B24FEAE-E06B-B8DB-3B39-01C0A5B3C9F9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47" creationId="{46A0D8FB-A723-58E0-0200-30D0FC07D393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48" creationId="{69AD0EDA-EA6E-3ACD-8BD8-7D091B465AE6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49" creationId="{EBA5FC36-2465-E482-1B6D-F3E82F171ACB}"/>
          </ac:spMkLst>
        </pc:spChg>
        <pc:spChg chg="add del mod">
          <ac:chgData name="胡 济岩" userId="255c282c1c484a30" providerId="LiveId" clId="{4E366050-70E5-47DE-B052-DDAFDDFD82EE}" dt="2022-07-26T02:05:10.747" v="1"/>
          <ac:spMkLst>
            <pc:docMk/>
            <pc:sldMk cId="0" sldId="397"/>
            <ac:spMk id="50" creationId="{8BF45854-F465-8F46-0094-BB6C0A357C5F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51" creationId="{DECFA0B1-8F50-D1CB-D208-F01B57EA773E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52" creationId="{1C4C1B01-E63A-5B73-F530-400946EE27FB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53" creationId="{789E8F3C-5960-98A7-43B6-1364929094B8}"/>
          </ac:spMkLst>
        </pc:spChg>
        <pc:spChg chg="mod">
          <ac:chgData name="胡 济岩" userId="255c282c1c484a30" providerId="LiveId" clId="{4E366050-70E5-47DE-B052-DDAFDDFD82EE}" dt="2022-07-26T02:11:56.942" v="157" actId="1076"/>
          <ac:spMkLst>
            <pc:docMk/>
            <pc:sldMk cId="0" sldId="397"/>
            <ac:spMk id="54" creationId="{6F29DD1F-8206-D8CF-2872-F2986953A536}"/>
          </ac:spMkLst>
        </pc:spChg>
        <pc:spChg chg="add del mod">
          <ac:chgData name="胡 济岩" userId="255c282c1c484a30" providerId="LiveId" clId="{4E366050-70E5-47DE-B052-DDAFDDFD82EE}" dt="2022-07-26T03:19:15.705" v="205" actId="478"/>
          <ac:spMkLst>
            <pc:docMk/>
            <pc:sldMk cId="0" sldId="397"/>
            <ac:spMk id="56" creationId="{F11901F0-9C2C-A2EA-3FD6-0351829E163D}"/>
          </ac:spMkLst>
        </pc:spChg>
        <pc:spChg chg="add del mod">
          <ac:chgData name="胡 济岩" userId="255c282c1c484a30" providerId="LiveId" clId="{4E366050-70E5-47DE-B052-DDAFDDFD82EE}" dt="2022-07-26T02:09:54.164" v="143" actId="478"/>
          <ac:spMkLst>
            <pc:docMk/>
            <pc:sldMk cId="0" sldId="397"/>
            <ac:spMk id="58" creationId="{C8167668-242B-1B15-4EEA-5BC21095D42C}"/>
          </ac:spMkLst>
        </pc:spChg>
        <pc:grpChg chg="mod">
          <ac:chgData name="胡 济岩" userId="255c282c1c484a30" providerId="LiveId" clId="{4E366050-70E5-47DE-B052-DDAFDDFD82EE}" dt="2022-07-26T02:11:56.942" v="157" actId="1076"/>
          <ac:grpSpMkLst>
            <pc:docMk/>
            <pc:sldMk cId="0" sldId="397"/>
            <ac:grpSpMk id="37" creationId="{A02500B3-692F-C0CA-E5A1-518070A7A311}"/>
          </ac:grpSpMkLst>
        </pc:grpChg>
        <pc:picChg chg="mod">
          <ac:chgData name="胡 济岩" userId="255c282c1c484a30" providerId="LiveId" clId="{4E366050-70E5-47DE-B052-DDAFDDFD82EE}" dt="2022-07-26T02:07:52.117" v="97" actId="1076"/>
          <ac:picMkLst>
            <pc:docMk/>
            <pc:sldMk cId="0" sldId="397"/>
            <ac:picMk id="10" creationId="{00000000-0000-0000-0000-000000000000}"/>
          </ac:picMkLst>
        </pc:picChg>
        <pc:picChg chg="mod">
          <ac:chgData name="胡 济岩" userId="255c282c1c484a30" providerId="LiveId" clId="{4E366050-70E5-47DE-B052-DDAFDDFD82EE}" dt="2022-07-26T02:07:57.874" v="99" actId="1076"/>
          <ac:picMkLst>
            <pc:docMk/>
            <pc:sldMk cId="0" sldId="397"/>
            <ac:picMk id="25" creationId="{00000000-0000-0000-0000-000000000000}"/>
          </ac:picMkLst>
        </pc:picChg>
        <pc:picChg chg="mod">
          <ac:chgData name="胡 济岩" userId="255c282c1c484a30" providerId="LiveId" clId="{4E366050-70E5-47DE-B052-DDAFDDFD82EE}" dt="2022-07-26T02:07:09.949" v="90" actId="465"/>
          <ac:picMkLst>
            <pc:docMk/>
            <pc:sldMk cId="0" sldId="397"/>
            <ac:picMk id="28" creationId="{00000000-0000-0000-0000-000000000000}"/>
          </ac:picMkLst>
        </pc:picChg>
        <pc:picChg chg="del mod">
          <ac:chgData name="胡 济岩" userId="255c282c1c484a30" providerId="LiveId" clId="{4E366050-70E5-47DE-B052-DDAFDDFD82EE}" dt="2022-07-26T03:19:15.705" v="205" actId="478"/>
          <ac:picMkLst>
            <pc:docMk/>
            <pc:sldMk cId="0" sldId="397"/>
            <ac:picMk id="32" creationId="{00000000-0000-0000-0000-000000000000}"/>
          </ac:picMkLst>
        </pc:picChg>
        <pc:picChg chg="add del mod">
          <ac:chgData name="胡 济岩" userId="255c282c1c484a30" providerId="LiveId" clId="{4E366050-70E5-47DE-B052-DDAFDDFD82EE}" dt="2022-07-26T02:05:10.747" v="1"/>
          <ac:picMkLst>
            <pc:docMk/>
            <pc:sldMk cId="0" sldId="397"/>
            <ac:picMk id="55" creationId="{AA4F662D-96D0-096E-73B5-2C42DFB48AA6}"/>
          </ac:picMkLst>
        </pc:picChg>
        <pc:picChg chg="add del mod">
          <ac:chgData name="胡 济岩" userId="255c282c1c484a30" providerId="LiveId" clId="{4E366050-70E5-47DE-B052-DDAFDDFD82EE}" dt="2022-07-26T02:09:54.164" v="143" actId="478"/>
          <ac:picMkLst>
            <pc:docMk/>
            <pc:sldMk cId="0" sldId="397"/>
            <ac:picMk id="57" creationId="{52E9FCEA-72D9-BEAC-9925-ABA065412E65}"/>
          </ac:picMkLst>
        </pc:picChg>
      </pc:sldChg>
      <pc:sldChg chg="modSp mod">
        <pc:chgData name="胡 济岩" userId="255c282c1c484a30" providerId="LiveId" clId="{4E366050-70E5-47DE-B052-DDAFDDFD82EE}" dt="2022-07-26T03:19:50.958" v="209"/>
        <pc:sldMkLst>
          <pc:docMk/>
          <pc:sldMk cId="2848717664" sldId="443"/>
        </pc:sldMkLst>
        <pc:spChg chg="mod">
          <ac:chgData name="胡 济岩" userId="255c282c1c484a30" providerId="LiveId" clId="{4E366050-70E5-47DE-B052-DDAFDDFD82EE}" dt="2022-07-26T03:19:50.958" v="209"/>
          <ac:spMkLst>
            <pc:docMk/>
            <pc:sldMk cId="2848717664" sldId="443"/>
            <ac:spMk id="3" creationId="{00000000-0000-0000-0000-000000000000}"/>
          </ac:spMkLst>
        </pc:spChg>
      </pc:sldChg>
      <pc:sldChg chg="del">
        <pc:chgData name="胡 济岩" userId="255c282c1c484a30" providerId="LiveId" clId="{4E366050-70E5-47DE-B052-DDAFDDFD82EE}" dt="2022-07-26T03:19:59.062" v="210" actId="47"/>
        <pc:sldMkLst>
          <pc:docMk/>
          <pc:sldMk cId="806492625" sldId="444"/>
        </pc:sldMkLst>
      </pc:sldChg>
      <pc:sldChg chg="del">
        <pc:chgData name="胡 济岩" userId="255c282c1c484a30" providerId="LiveId" clId="{4E366050-70E5-47DE-B052-DDAFDDFD82EE}" dt="2022-07-26T03:19:59.062" v="210" actId="47"/>
        <pc:sldMkLst>
          <pc:docMk/>
          <pc:sldMk cId="1297893170" sldId="445"/>
        </pc:sldMkLst>
      </pc:sldChg>
      <pc:sldChg chg="del">
        <pc:chgData name="胡 济岩" userId="255c282c1c484a30" providerId="LiveId" clId="{4E366050-70E5-47DE-B052-DDAFDDFD82EE}" dt="2022-07-26T03:19:59.062" v="210" actId="47"/>
        <pc:sldMkLst>
          <pc:docMk/>
          <pc:sldMk cId="2463363462" sldId="447"/>
        </pc:sldMkLst>
      </pc:sldChg>
      <pc:sldChg chg="del">
        <pc:chgData name="胡 济岩" userId="255c282c1c484a30" providerId="LiveId" clId="{4E366050-70E5-47DE-B052-DDAFDDFD82EE}" dt="2022-07-26T03:19:59.062" v="210" actId="47"/>
        <pc:sldMkLst>
          <pc:docMk/>
          <pc:sldMk cId="220573869" sldId="448"/>
        </pc:sldMkLst>
      </pc:sldChg>
      <pc:sldChg chg="modSp mod">
        <pc:chgData name="胡 济岩" userId="255c282c1c484a30" providerId="LiveId" clId="{4E366050-70E5-47DE-B052-DDAFDDFD82EE}" dt="2022-07-27T01:38:46.647" v="2626" actId="14100"/>
        <pc:sldMkLst>
          <pc:docMk/>
          <pc:sldMk cId="3432414659" sldId="452"/>
        </pc:sldMkLst>
        <pc:spChg chg="mod">
          <ac:chgData name="胡 济岩" userId="255c282c1c484a30" providerId="LiveId" clId="{4E366050-70E5-47DE-B052-DDAFDDFD82EE}" dt="2022-07-27T01:38:46.647" v="2626" actId="14100"/>
          <ac:spMkLst>
            <pc:docMk/>
            <pc:sldMk cId="3432414659" sldId="452"/>
            <ac:spMk id="45" creationId="{00000000-0000-0000-0000-000000000000}"/>
          </ac:spMkLst>
        </pc:spChg>
      </pc:sldChg>
      <pc:sldChg chg="delSp modSp add del mod">
        <pc:chgData name="胡 济岩" userId="255c282c1c484a30" providerId="LiveId" clId="{4E366050-70E5-47DE-B052-DDAFDDFD82EE}" dt="2022-07-26T03:50:13.608" v="899" actId="47"/>
        <pc:sldMkLst>
          <pc:docMk/>
          <pc:sldMk cId="2985474752" sldId="457"/>
        </pc:sldMkLst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6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0.322" v="264" actId="478"/>
          <ac:spMkLst>
            <pc:docMk/>
            <pc:sldMk cId="2985474752" sldId="457"/>
            <ac:spMk id="7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8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9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10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11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13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17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18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21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22" creationId="{00000000-0000-0000-0000-000000000000}"/>
          </ac:spMkLst>
        </pc:spChg>
        <pc:spChg chg="mod">
          <ac:chgData name="胡 济岩" userId="255c282c1c484a30" providerId="LiveId" clId="{4E366050-70E5-47DE-B052-DDAFDDFD82EE}" dt="2022-07-26T03:20:58.274" v="263" actId="6549"/>
          <ac:spMkLst>
            <pc:docMk/>
            <pc:sldMk cId="2985474752" sldId="457"/>
            <ac:spMk id="35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36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37" creationId="{00000000-0000-0000-0000-000000000000}"/>
          </ac:spMkLst>
        </pc:spChg>
        <pc:spChg chg="del">
          <ac:chgData name="胡 济岩" userId="255c282c1c484a30" providerId="LiveId" clId="{4E366050-70E5-47DE-B052-DDAFDDFD82EE}" dt="2022-07-26T03:21:02.651" v="265" actId="478"/>
          <ac:spMkLst>
            <pc:docMk/>
            <pc:sldMk cId="2985474752" sldId="457"/>
            <ac:spMk id="38" creationId="{00000000-0000-0000-0000-000000000000}"/>
          </ac:spMkLst>
        </pc:spChg>
        <pc:picChg chg="del">
          <ac:chgData name="胡 济岩" userId="255c282c1c484a30" providerId="LiveId" clId="{4E366050-70E5-47DE-B052-DDAFDDFD82EE}" dt="2022-07-26T03:21:02.651" v="265" actId="478"/>
          <ac:picMkLst>
            <pc:docMk/>
            <pc:sldMk cId="2985474752" sldId="457"/>
            <ac:picMk id="19" creationId="{8CF04687-9A09-267F-C39E-1DA32B915DFF}"/>
          </ac:picMkLst>
        </pc:picChg>
        <pc:picChg chg="del">
          <ac:chgData name="胡 济岩" userId="255c282c1c484a30" providerId="LiveId" clId="{4E366050-70E5-47DE-B052-DDAFDDFD82EE}" dt="2022-07-26T03:21:02.651" v="265" actId="478"/>
          <ac:picMkLst>
            <pc:docMk/>
            <pc:sldMk cId="2985474752" sldId="457"/>
            <ac:picMk id="23" creationId="{F66DBFE5-48A7-BB72-E10F-211E0668D15B}"/>
          </ac:picMkLst>
        </pc:picChg>
        <pc:picChg chg="del">
          <ac:chgData name="胡 济岩" userId="255c282c1c484a30" providerId="LiveId" clId="{4E366050-70E5-47DE-B052-DDAFDDFD82EE}" dt="2022-07-26T03:21:02.651" v="265" actId="478"/>
          <ac:picMkLst>
            <pc:docMk/>
            <pc:sldMk cId="2985474752" sldId="457"/>
            <ac:picMk id="25" creationId="{47065A5C-A111-F4F9-FB33-7E17379F91BD}"/>
          </ac:picMkLst>
        </pc:picChg>
        <pc:picChg chg="del">
          <ac:chgData name="胡 济岩" userId="255c282c1c484a30" providerId="LiveId" clId="{4E366050-70E5-47DE-B052-DDAFDDFD82EE}" dt="2022-07-26T03:21:02.651" v="265" actId="478"/>
          <ac:picMkLst>
            <pc:docMk/>
            <pc:sldMk cId="2985474752" sldId="457"/>
            <ac:picMk id="26" creationId="{FD4ED7CD-925F-AD30-9A40-D19015539C52}"/>
          </ac:picMkLst>
        </pc:picChg>
        <pc:picChg chg="del">
          <ac:chgData name="胡 济岩" userId="255c282c1c484a30" providerId="LiveId" clId="{4E366050-70E5-47DE-B052-DDAFDDFD82EE}" dt="2022-07-26T03:21:02.651" v="265" actId="478"/>
          <ac:picMkLst>
            <pc:docMk/>
            <pc:sldMk cId="2985474752" sldId="457"/>
            <ac:picMk id="27" creationId="{9DC0ED06-C000-AB7F-DE85-D5DFC5BD1CB0}"/>
          </ac:picMkLst>
        </pc:picChg>
        <pc:picChg chg="del">
          <ac:chgData name="胡 济岩" userId="255c282c1c484a30" providerId="LiveId" clId="{4E366050-70E5-47DE-B052-DDAFDDFD82EE}" dt="2022-07-26T03:21:02.651" v="265" actId="478"/>
          <ac:picMkLst>
            <pc:docMk/>
            <pc:sldMk cId="2985474752" sldId="457"/>
            <ac:picMk id="28" creationId="{F00282C5-A009-0041-E4F3-E6E863EA8062}"/>
          </ac:picMkLst>
        </pc:picChg>
        <pc:cxnChg chg="del mod">
          <ac:chgData name="胡 济岩" userId="255c282c1c484a30" providerId="LiveId" clId="{4E366050-70E5-47DE-B052-DDAFDDFD82EE}" dt="2022-07-26T03:21:02.651" v="265" actId="478"/>
          <ac:cxnSpMkLst>
            <pc:docMk/>
            <pc:sldMk cId="2985474752" sldId="457"/>
            <ac:cxnSpMk id="4" creationId="{00000000-0000-0000-0000-000000000000}"/>
          </ac:cxnSpMkLst>
        </pc:cxnChg>
      </pc:sldChg>
      <pc:sldChg chg="del">
        <pc:chgData name="胡 济岩" userId="255c282c1c484a30" providerId="LiveId" clId="{4E366050-70E5-47DE-B052-DDAFDDFD82EE}" dt="2022-07-26T03:19:59.062" v="210" actId="47"/>
        <pc:sldMkLst>
          <pc:docMk/>
          <pc:sldMk cId="3380049959" sldId="457"/>
        </pc:sldMkLst>
      </pc:sldChg>
      <pc:sldChg chg="addSp delSp modSp add mod">
        <pc:chgData name="胡 济岩" userId="255c282c1c484a30" providerId="LiveId" clId="{4E366050-70E5-47DE-B052-DDAFDDFD82EE}" dt="2022-07-26T04:10:41.629" v="1515" actId="1076"/>
        <pc:sldMkLst>
          <pc:docMk/>
          <pc:sldMk cId="2364234339" sldId="458"/>
        </pc:sldMkLst>
        <pc:spChg chg="add del mod">
          <ac:chgData name="胡 济岩" userId="255c282c1c484a30" providerId="LiveId" clId="{4E366050-70E5-47DE-B052-DDAFDDFD82EE}" dt="2022-07-26T03:52:26.988" v="1002" actId="478"/>
          <ac:spMkLst>
            <pc:docMk/>
            <pc:sldMk cId="2364234339" sldId="458"/>
            <ac:spMk id="3" creationId="{4BA5C4B5-458E-E1C4-B15A-51A4E170F425}"/>
          </ac:spMkLst>
        </pc:spChg>
        <pc:spChg chg="add mod">
          <ac:chgData name="胡 济岩" userId="255c282c1c484a30" providerId="LiveId" clId="{4E366050-70E5-47DE-B052-DDAFDDFD82EE}" dt="2022-07-26T03:52:08.983" v="988" actId="14100"/>
          <ac:spMkLst>
            <pc:docMk/>
            <pc:sldMk cId="2364234339" sldId="458"/>
            <ac:spMk id="4" creationId="{47B8596F-6140-1ABC-D17F-6BA83950E5FE}"/>
          </ac:spMkLst>
        </pc:spChg>
        <pc:spChg chg="add mod">
          <ac:chgData name="胡 济岩" userId="255c282c1c484a30" providerId="LiveId" clId="{4E366050-70E5-47DE-B052-DDAFDDFD82EE}" dt="2022-07-26T04:08:06.960" v="1502" actId="5793"/>
          <ac:spMkLst>
            <pc:docMk/>
            <pc:sldMk cId="2364234339" sldId="458"/>
            <ac:spMk id="5" creationId="{13197D03-10B1-FB88-43EA-487052EF89A3}"/>
          </ac:spMkLst>
        </pc:spChg>
        <pc:spChg chg="add mod">
          <ac:chgData name="胡 济岩" userId="255c282c1c484a30" providerId="LiveId" clId="{4E366050-70E5-47DE-B052-DDAFDDFD82EE}" dt="2022-07-26T03:52:38.148" v="1013"/>
          <ac:spMkLst>
            <pc:docMk/>
            <pc:sldMk cId="2364234339" sldId="458"/>
            <ac:spMk id="6" creationId="{3EB82642-18C3-CC13-D860-4F98E1A97E68}"/>
          </ac:spMkLst>
        </pc:spChg>
        <pc:spChg chg="add del">
          <ac:chgData name="胡 济岩" userId="255c282c1c484a30" providerId="LiveId" clId="{4E366050-70E5-47DE-B052-DDAFDDFD82EE}" dt="2022-07-26T04:08:09.308" v="1504" actId="22"/>
          <ac:spMkLst>
            <pc:docMk/>
            <pc:sldMk cId="2364234339" sldId="458"/>
            <ac:spMk id="8" creationId="{423DE553-7594-F1B7-44A5-42F1775ECFE8}"/>
          </ac:spMkLst>
        </pc:spChg>
        <pc:spChg chg="mod">
          <ac:chgData name="胡 济岩" userId="255c282c1c484a30" providerId="LiveId" clId="{4E366050-70E5-47DE-B052-DDAFDDFD82EE}" dt="2022-07-26T03:21:12.546" v="280"/>
          <ac:spMkLst>
            <pc:docMk/>
            <pc:sldMk cId="2364234339" sldId="458"/>
            <ac:spMk id="35" creationId="{00000000-0000-0000-0000-000000000000}"/>
          </ac:spMkLst>
        </pc:spChg>
        <pc:picChg chg="add del mod">
          <ac:chgData name="胡 济岩" userId="255c282c1c484a30" providerId="LiveId" clId="{4E366050-70E5-47DE-B052-DDAFDDFD82EE}" dt="2022-07-26T04:09:19.884" v="1509" actId="478"/>
          <ac:picMkLst>
            <pc:docMk/>
            <pc:sldMk cId="2364234339" sldId="458"/>
            <ac:picMk id="9" creationId="{0D4F30CB-FA5B-FA4B-976A-B7D024B735F9}"/>
          </ac:picMkLst>
        </pc:picChg>
        <pc:picChg chg="add mod">
          <ac:chgData name="胡 济岩" userId="255c282c1c484a30" providerId="LiveId" clId="{4E366050-70E5-47DE-B052-DDAFDDFD82EE}" dt="2022-07-26T04:10:41.629" v="1515" actId="1076"/>
          <ac:picMkLst>
            <pc:docMk/>
            <pc:sldMk cId="2364234339" sldId="458"/>
            <ac:picMk id="11" creationId="{44885BDF-2612-DA49-8E04-CFB36DC4FAF0}"/>
          </ac:picMkLst>
        </pc:picChg>
      </pc:sldChg>
      <pc:sldChg chg="modSp add del mod">
        <pc:chgData name="胡 济岩" userId="255c282c1c484a30" providerId="LiveId" clId="{4E366050-70E5-47DE-B052-DDAFDDFD82EE}" dt="2022-07-26T03:50:21.615" v="900" actId="47"/>
        <pc:sldMkLst>
          <pc:docMk/>
          <pc:sldMk cId="333897756" sldId="459"/>
        </pc:sldMkLst>
        <pc:spChg chg="mod">
          <ac:chgData name="胡 济岩" userId="255c282c1c484a30" providerId="LiveId" clId="{4E366050-70E5-47DE-B052-DDAFDDFD82EE}" dt="2022-07-26T03:21:36.777" v="292"/>
          <ac:spMkLst>
            <pc:docMk/>
            <pc:sldMk cId="333897756" sldId="459"/>
            <ac:spMk id="35" creationId="{00000000-0000-0000-0000-000000000000}"/>
          </ac:spMkLst>
        </pc:spChg>
      </pc:sldChg>
      <pc:sldChg chg="addSp delSp modSp add mod ord">
        <pc:chgData name="胡 济岩" userId="255c282c1c484a30" providerId="LiveId" clId="{4E366050-70E5-47DE-B052-DDAFDDFD82EE}" dt="2022-07-26T03:26:57.949" v="470"/>
        <pc:sldMkLst>
          <pc:docMk/>
          <pc:sldMk cId="2238662766" sldId="460"/>
        </pc:sldMkLst>
        <pc:spChg chg="add mod">
          <ac:chgData name="胡 济岩" userId="255c282c1c484a30" providerId="LiveId" clId="{4E366050-70E5-47DE-B052-DDAFDDFD82EE}" dt="2022-07-26T03:25:07.575" v="461"/>
          <ac:spMkLst>
            <pc:docMk/>
            <pc:sldMk cId="2238662766" sldId="460"/>
            <ac:spMk id="7" creationId="{7E1009FB-95C2-4DC2-0041-15DB3866DD49}"/>
          </ac:spMkLst>
        </pc:spChg>
        <pc:spChg chg="add mod">
          <ac:chgData name="胡 济岩" userId="255c282c1c484a30" providerId="LiveId" clId="{4E366050-70E5-47DE-B052-DDAFDDFD82EE}" dt="2022-07-26T03:26:57.949" v="470"/>
          <ac:spMkLst>
            <pc:docMk/>
            <pc:sldMk cId="2238662766" sldId="460"/>
            <ac:spMk id="8" creationId="{7D047B64-10D7-A21F-8C81-21CB60AC60F7}"/>
          </ac:spMkLst>
        </pc:spChg>
        <pc:spChg chg="mod">
          <ac:chgData name="胡 济岩" userId="255c282c1c484a30" providerId="LiveId" clId="{4E366050-70E5-47DE-B052-DDAFDDFD82EE}" dt="2022-07-26T03:21:47.142" v="299"/>
          <ac:spMkLst>
            <pc:docMk/>
            <pc:sldMk cId="2238662766" sldId="460"/>
            <ac:spMk id="35" creationId="{00000000-0000-0000-0000-000000000000}"/>
          </ac:spMkLst>
        </pc:spChg>
        <pc:picChg chg="add del mod">
          <ac:chgData name="胡 济岩" userId="255c282c1c484a30" providerId="LiveId" clId="{4E366050-70E5-47DE-B052-DDAFDDFD82EE}" dt="2022-07-26T03:23:19.480" v="304" actId="478"/>
          <ac:picMkLst>
            <pc:docMk/>
            <pc:sldMk cId="2238662766" sldId="460"/>
            <ac:picMk id="3" creationId="{B67B4B4C-B1A6-47DB-CEF2-CCABB6913014}"/>
          </ac:picMkLst>
        </pc:picChg>
        <pc:picChg chg="add mod">
          <ac:chgData name="胡 济岩" userId="255c282c1c484a30" providerId="LiveId" clId="{4E366050-70E5-47DE-B052-DDAFDDFD82EE}" dt="2022-07-26T03:23:37.943" v="306" actId="1076"/>
          <ac:picMkLst>
            <pc:docMk/>
            <pc:sldMk cId="2238662766" sldId="460"/>
            <ac:picMk id="5" creationId="{8C0B88A5-A28A-303B-7D27-8000CE61E2BC}"/>
          </ac:picMkLst>
        </pc:picChg>
      </pc:sldChg>
      <pc:sldChg chg="addSp modSp new mod">
        <pc:chgData name="胡 济岩" userId="255c282c1c484a30" providerId="LiveId" clId="{4E366050-70E5-47DE-B052-DDAFDDFD82EE}" dt="2022-07-26T03:39:38.350" v="819"/>
        <pc:sldMkLst>
          <pc:docMk/>
          <pc:sldMk cId="2192898463" sldId="461"/>
        </pc:sldMkLst>
        <pc:spChg chg="mod">
          <ac:chgData name="胡 济岩" userId="255c282c1c484a30" providerId="LiveId" clId="{4E366050-70E5-47DE-B052-DDAFDDFD82EE}" dt="2022-07-26T03:26:09.351" v="463"/>
          <ac:spMkLst>
            <pc:docMk/>
            <pc:sldMk cId="2192898463" sldId="461"/>
            <ac:spMk id="2" creationId="{3F1782BD-8FD4-AF55-6F36-12627A2BEB75}"/>
          </ac:spMkLst>
        </pc:spChg>
        <pc:spChg chg="add mod">
          <ac:chgData name="胡 济岩" userId="255c282c1c484a30" providerId="LiveId" clId="{4E366050-70E5-47DE-B052-DDAFDDFD82EE}" dt="2022-07-26T03:39:38.350" v="819"/>
          <ac:spMkLst>
            <pc:docMk/>
            <pc:sldMk cId="2192898463" sldId="461"/>
            <ac:spMk id="5" creationId="{00E634F5-A0BF-35D7-A68D-0407A73D1922}"/>
          </ac:spMkLst>
        </pc:spChg>
        <pc:spChg chg="add mod">
          <ac:chgData name="胡 济岩" userId="255c282c1c484a30" providerId="LiveId" clId="{4E366050-70E5-47DE-B052-DDAFDDFD82EE}" dt="2022-07-26T03:36:48.086" v="493"/>
          <ac:spMkLst>
            <pc:docMk/>
            <pc:sldMk cId="2192898463" sldId="461"/>
            <ac:spMk id="6" creationId="{C5410789-7433-49EC-DDF7-8EB13351AC6A}"/>
          </ac:spMkLst>
        </pc:spChg>
        <pc:picChg chg="add mod">
          <ac:chgData name="胡 济岩" userId="255c282c1c484a30" providerId="LiveId" clId="{4E366050-70E5-47DE-B052-DDAFDDFD82EE}" dt="2022-07-26T03:26:13.824" v="465" actId="1076"/>
          <ac:picMkLst>
            <pc:docMk/>
            <pc:sldMk cId="2192898463" sldId="461"/>
            <ac:picMk id="4" creationId="{37E78D62-48FA-3DFF-1785-72F46332DA2D}"/>
          </ac:picMkLst>
        </pc:picChg>
      </pc:sldChg>
      <pc:sldChg chg="addSp delSp modSp add mod">
        <pc:chgData name="胡 济岩" userId="255c282c1c484a30" providerId="LiveId" clId="{4E366050-70E5-47DE-B052-DDAFDDFD82EE}" dt="2022-07-26T04:57:19.945" v="2599"/>
        <pc:sldMkLst>
          <pc:docMk/>
          <pc:sldMk cId="12974681" sldId="462"/>
        </pc:sldMkLst>
        <pc:spChg chg="mod">
          <ac:chgData name="胡 济岩" userId="255c282c1c484a30" providerId="LiveId" clId="{4E366050-70E5-47DE-B052-DDAFDDFD82EE}" dt="2022-07-26T04:56:36.503" v="2572" actId="14100"/>
          <ac:spMkLst>
            <pc:docMk/>
            <pc:sldMk cId="12974681" sldId="462"/>
            <ac:spMk id="5" creationId="{00E634F5-A0BF-35D7-A68D-0407A73D1922}"/>
          </ac:spMkLst>
        </pc:spChg>
        <pc:spChg chg="mod">
          <ac:chgData name="胡 济岩" userId="255c282c1c484a30" providerId="LiveId" clId="{4E366050-70E5-47DE-B052-DDAFDDFD82EE}" dt="2022-07-26T03:41:24.231" v="857"/>
          <ac:spMkLst>
            <pc:docMk/>
            <pc:sldMk cId="12974681" sldId="462"/>
            <ac:spMk id="6" creationId="{C5410789-7433-49EC-DDF7-8EB13351AC6A}"/>
          </ac:spMkLst>
        </pc:spChg>
        <pc:spChg chg="add mod">
          <ac:chgData name="胡 济岩" userId="255c282c1c484a30" providerId="LiveId" clId="{4E366050-70E5-47DE-B052-DDAFDDFD82EE}" dt="2022-07-26T04:56:41.990" v="2573" actId="14100"/>
          <ac:spMkLst>
            <pc:docMk/>
            <pc:sldMk cId="12974681" sldId="462"/>
            <ac:spMk id="8" creationId="{3C64F832-7929-FF5E-B670-84A4A083D2A1}"/>
          </ac:spMkLst>
        </pc:spChg>
        <pc:spChg chg="add mod">
          <ac:chgData name="胡 济岩" userId="255c282c1c484a30" providerId="LiveId" clId="{4E366050-70E5-47DE-B052-DDAFDDFD82EE}" dt="2022-07-26T04:57:19.945" v="2599"/>
          <ac:spMkLst>
            <pc:docMk/>
            <pc:sldMk cId="12974681" sldId="462"/>
            <ac:spMk id="9" creationId="{B23406B0-7B38-4ED3-B533-28CBDB34D1D7}"/>
          </ac:spMkLst>
        </pc:spChg>
        <pc:picChg chg="del">
          <ac:chgData name="胡 济岩" userId="255c282c1c484a30" providerId="LiveId" clId="{4E366050-70E5-47DE-B052-DDAFDDFD82EE}" dt="2022-07-26T03:40:39.824" v="821" actId="478"/>
          <ac:picMkLst>
            <pc:docMk/>
            <pc:sldMk cId="12974681" sldId="462"/>
            <ac:picMk id="4" creationId="{37E78D62-48FA-3DFF-1785-72F46332DA2D}"/>
          </ac:picMkLst>
        </pc:picChg>
        <pc:picChg chg="add mod">
          <ac:chgData name="胡 济岩" userId="255c282c1c484a30" providerId="LiveId" clId="{4E366050-70E5-47DE-B052-DDAFDDFD82EE}" dt="2022-07-26T03:41:06.366" v="830" actId="14100"/>
          <ac:picMkLst>
            <pc:docMk/>
            <pc:sldMk cId="12974681" sldId="462"/>
            <ac:picMk id="7" creationId="{815CAFFF-291E-46F2-1B48-1C0F248C5FAA}"/>
          </ac:picMkLst>
        </pc:picChg>
      </pc:sldChg>
      <pc:sldChg chg="delSp modSp add mod">
        <pc:chgData name="胡 济岩" userId="255c282c1c484a30" providerId="LiveId" clId="{4E366050-70E5-47DE-B052-DDAFDDFD82EE}" dt="2022-07-26T06:58:55.873" v="2603" actId="20577"/>
        <pc:sldMkLst>
          <pc:docMk/>
          <pc:sldMk cId="1876720619" sldId="463"/>
        </pc:sldMkLst>
        <pc:spChg chg="mod">
          <ac:chgData name="胡 济岩" userId="255c282c1c484a30" providerId="LiveId" clId="{4E366050-70E5-47DE-B052-DDAFDDFD82EE}" dt="2022-07-26T04:11:20.931" v="1567"/>
          <ac:spMkLst>
            <pc:docMk/>
            <pc:sldMk cId="1876720619" sldId="463"/>
            <ac:spMk id="4" creationId="{47B8596F-6140-1ABC-D17F-6BA83950E5FE}"/>
          </ac:spMkLst>
        </pc:spChg>
        <pc:spChg chg="mod">
          <ac:chgData name="胡 济岩" userId="255c282c1c484a30" providerId="LiveId" clId="{4E366050-70E5-47DE-B052-DDAFDDFD82EE}" dt="2022-07-26T06:58:55.873" v="2603" actId="20577"/>
          <ac:spMkLst>
            <pc:docMk/>
            <pc:sldMk cId="1876720619" sldId="463"/>
            <ac:spMk id="5" creationId="{13197D03-10B1-FB88-43EA-487052EF89A3}"/>
          </ac:spMkLst>
        </pc:spChg>
        <pc:picChg chg="del">
          <ac:chgData name="胡 济岩" userId="255c282c1c484a30" providerId="LiveId" clId="{4E366050-70E5-47DE-B052-DDAFDDFD82EE}" dt="2022-07-26T04:12:08.396" v="1678" actId="478"/>
          <ac:picMkLst>
            <pc:docMk/>
            <pc:sldMk cId="1876720619" sldId="463"/>
            <ac:picMk id="11" creationId="{44885BDF-2612-DA49-8E04-CFB36DC4FAF0}"/>
          </ac:picMkLst>
        </pc:picChg>
      </pc:sldChg>
    </pc:docChg>
  </pc:docChgLst>
  <pc:docChgLst>
    <pc:chgData name="胡 济岩" userId="255c282c1c484a30" providerId="LiveId" clId="{5AE1B377-9325-41C4-9D19-1FC139565F85}"/>
    <pc:docChg chg="modSld">
      <pc:chgData name="胡 济岩" userId="255c282c1c484a30" providerId="LiveId" clId="{5AE1B377-9325-41C4-9D19-1FC139565F85}" dt="2022-07-26T11:08:15.003" v="5"/>
      <pc:docMkLst>
        <pc:docMk/>
      </pc:docMkLst>
      <pc:sldChg chg="modSp mod">
        <pc:chgData name="胡 济岩" userId="255c282c1c484a30" providerId="LiveId" clId="{5AE1B377-9325-41C4-9D19-1FC139565F85}" dt="2022-07-26T11:08:15.003" v="5"/>
        <pc:sldMkLst>
          <pc:docMk/>
          <pc:sldMk cId="3432414659" sldId="452"/>
        </pc:sldMkLst>
        <pc:spChg chg="mod">
          <ac:chgData name="胡 济岩" userId="255c282c1c484a30" providerId="LiveId" clId="{5AE1B377-9325-41C4-9D19-1FC139565F85}" dt="2022-07-26T11:08:15.003" v="5"/>
          <ac:spMkLst>
            <pc:docMk/>
            <pc:sldMk cId="3432414659" sldId="452"/>
            <ac:spMk id="4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3AB9FDAE-B76E-4601-B9C3-97843881447B}" type="datetimeFigureOut">
              <a:rPr lang="zh-CN" altLang="en-US" smtClean="0"/>
              <a:t>2022-07-27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D5799574-F572-4822-9A1B-4E0D108284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4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84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98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176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118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346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013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09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9873779" y="3328288"/>
            <a:ext cx="2331555" cy="3529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>
            <a:fillRect/>
          </a:stretch>
        </p:blipFill>
        <p:spPr>
          <a:xfrm>
            <a:off x="285" y="-1"/>
            <a:ext cx="12191433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" y="0"/>
            <a:ext cx="1816100" cy="6858000"/>
          </a:xfrm>
          <a:prstGeom prst="rect">
            <a:avLst/>
          </a:prstGeom>
          <a:solidFill>
            <a:srgbClr val="FFE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93548" y="938214"/>
            <a:ext cx="31325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CONTENTS</a:t>
            </a:r>
            <a:endParaRPr kumimoji="1" lang="zh-CN" altLang="en-US" sz="4400" b="1" i="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300288" y="1708151"/>
            <a:ext cx="1779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目   录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12169" y="268461"/>
            <a:ext cx="696440" cy="72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446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542140"/>
            <a:ext cx="12191433" cy="3773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4" y="2"/>
            <a:ext cx="2973615" cy="5315857"/>
          </a:xfrm>
          <a:prstGeom prst="rect">
            <a:avLst/>
          </a:prstGeom>
          <a:effectLst/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365" y="1542143"/>
            <a:ext cx="2110963" cy="3773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" y="1542145"/>
            <a:ext cx="2973615" cy="5315857"/>
          </a:xfrm>
          <a:prstGeom prst="rect">
            <a:avLst/>
          </a:prstGeom>
          <a:effectLst/>
        </p:spPr>
      </p:pic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4876801" y="3166534"/>
            <a:ext cx="6922924" cy="15065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0" y="2996672"/>
            <a:ext cx="1066800" cy="167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FFE500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470" y="5899149"/>
            <a:ext cx="1257300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>
          <a:xfrm>
            <a:off x="294641" y="872858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6"/>
          <p:cNvSpPr/>
          <p:nvPr userDrawn="1"/>
        </p:nvSpPr>
        <p:spPr>
          <a:xfrm>
            <a:off x="294641" y="214869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14207" y="295325"/>
            <a:ext cx="10515600" cy="593388"/>
          </a:xfrm>
        </p:spPr>
        <p:txBody>
          <a:bodyPr>
            <a:norm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3" name="图片 12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120" y="335489"/>
            <a:ext cx="514555" cy="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470" y="5899149"/>
            <a:ext cx="1257300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1"/>
            <a:ext cx="355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感谢您下载包图网平台上提供的</a:t>
            </a:r>
            <a:r>
              <a:rPr lang="en-US" altLang="zh-CN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PPT</a:t>
            </a:r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2345.com/rili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ibot.com.cn/thread-54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forum.uibot.com.cn/thread-12397.ht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ibot.com.cn/guide/d1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pace.bilibili.com/387648216/channel/series" TargetMode="External"/><Relationship Id="rId5" Type="http://schemas.openxmlformats.org/officeDocument/2006/relationships/hyperlink" Target="https://academy.laiye.com/teachvideo" TargetMode="External"/><Relationship Id="rId4" Type="http://schemas.openxmlformats.org/officeDocument/2006/relationships/hyperlink" Target="https://documents.laiye.com/rpa-command-manual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61207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56681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07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授课人：胡济岩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59022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时间：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7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66522" y="4108675"/>
            <a:ext cx="685444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《</a:t>
            </a:r>
            <a:r>
              <a:rPr lang="zh-CN" altLang="en-US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消失吧！问题</a:t>
            </a: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》</a:t>
            </a:r>
          </a:p>
          <a:p>
            <a:pPr algn="r" defTabSz="914400">
              <a:defRPr/>
            </a:pP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20220726</a:t>
            </a:r>
            <a:endParaRPr lang="zh-CN" altLang="en-US" sz="4000" b="1" dirty="0">
              <a:solidFill>
                <a:prstClr val="white"/>
              </a:solidFill>
              <a:effectLst>
                <a:outerShdw blurRad="419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71151" y="3251246"/>
            <a:ext cx="55498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来也科技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24527" y="369027"/>
            <a:ext cx="696440" cy="72983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23428" y="5905419"/>
            <a:ext cx="5697539" cy="4943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助力初中级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开发者高效办公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微信公众号</a:t>
            </a:r>
          </a:p>
        </p:txBody>
      </p:sp>
      <p:sp>
        <p:nvSpPr>
          <p:cNvPr id="4" name="íŝḻîdè">
            <a:extLst>
              <a:ext uri="{FF2B5EF4-FFF2-40B4-BE49-F238E27FC236}">
                <a16:creationId xmlns:a16="http://schemas.microsoft.com/office/drawing/2014/main" id="{47B8596F-6140-1ABC-D17F-6BA83950E5FE}"/>
              </a:ext>
            </a:extLst>
          </p:cNvPr>
          <p:cNvSpPr txBox="1"/>
          <p:nvPr/>
        </p:nvSpPr>
        <p:spPr bwMode="auto">
          <a:xfrm>
            <a:off x="214207" y="1196138"/>
            <a:ext cx="5635608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问：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UiBot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如何处理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C/S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客户端的日期控件</a:t>
            </a:r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13197D03-10B1-FB88-43EA-487052EF89A3}"/>
              </a:ext>
            </a:extLst>
          </p:cNvPr>
          <p:cNvSpPr/>
          <p:nvPr/>
        </p:nvSpPr>
        <p:spPr bwMode="auto">
          <a:xfrm>
            <a:off x="219792" y="2329322"/>
            <a:ext cx="9299346" cy="280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客户端软件的日期控件格式类型非常多，该同学未提供具体软件，所以给出较通用的几种解决思路。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3EB82642-18C3-CC13-D860-4F98E1A97E68}"/>
              </a:ext>
            </a:extLst>
          </p:cNvPr>
          <p:cNvSpPr txBox="1"/>
          <p:nvPr/>
        </p:nvSpPr>
        <p:spPr bwMode="auto">
          <a:xfrm>
            <a:off x="214207" y="1916443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答：</a:t>
            </a:r>
          </a:p>
        </p:txBody>
      </p:sp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44885BDF-2612-DA49-8E04-CFB36DC4F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57" y="2464890"/>
            <a:ext cx="8261881" cy="439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微信公众号</a:t>
            </a:r>
          </a:p>
        </p:txBody>
      </p:sp>
      <p:sp>
        <p:nvSpPr>
          <p:cNvPr id="4" name="íŝḻîdè">
            <a:extLst>
              <a:ext uri="{FF2B5EF4-FFF2-40B4-BE49-F238E27FC236}">
                <a16:creationId xmlns:a16="http://schemas.microsoft.com/office/drawing/2014/main" id="{47B8596F-6140-1ABC-D17F-6BA83950E5FE}"/>
              </a:ext>
            </a:extLst>
          </p:cNvPr>
          <p:cNvSpPr txBox="1"/>
          <p:nvPr/>
        </p:nvSpPr>
        <p:spPr bwMode="auto">
          <a:xfrm>
            <a:off x="214207" y="1196138"/>
            <a:ext cx="5635608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问：日期如果需要设置年月日，如何处理</a:t>
            </a:r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13197D03-10B1-FB88-43EA-487052EF89A3}"/>
              </a:ext>
            </a:extLst>
          </p:cNvPr>
          <p:cNvSpPr/>
          <p:nvPr/>
        </p:nvSpPr>
        <p:spPr bwMode="auto">
          <a:xfrm>
            <a:off x="219792" y="2329322"/>
            <a:ext cx="9299346" cy="3954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20220712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期教学直播讲解过如何选择网页日期，可关注「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UB Store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」公众号查看回放。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往期直播中未细讲「年」、「月」的选择，以下进行讲解：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测试网站：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SG" sz="1400" b="0" i="0" u="none" strike="noStrike" dirty="0">
                <a:effectLst/>
                <a:latin typeface="-apple-system"/>
                <a:hlinkClick r:id="rId3"/>
              </a:rPr>
              <a:t>http://tools.2345.com/rili.htm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思路：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年月的选取通常有几种形式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方向按键选择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114550" lvl="4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计算当前年份与目标年份差值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114550" lvl="4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然后鼠标点击对应方向、对应次数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571750" lvl="5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有的情况需要键盘的方向键（↑、↓、←、→）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直接点击具体年份、月份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114550" lvl="4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需要观察、修改目标特征值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填写具体年份、月份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114550" lvl="4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最简单，一般直接填写即可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3EB82642-18C3-CC13-D860-4F98E1A97E68}"/>
              </a:ext>
            </a:extLst>
          </p:cNvPr>
          <p:cNvSpPr txBox="1"/>
          <p:nvPr/>
        </p:nvSpPr>
        <p:spPr bwMode="auto">
          <a:xfrm>
            <a:off x="214207" y="1916443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答：</a:t>
            </a:r>
          </a:p>
        </p:txBody>
      </p:sp>
    </p:spTree>
    <p:extLst>
      <p:ext uri="{BB962C8B-B14F-4D97-AF65-F5344CB8AC3E}">
        <p14:creationId xmlns:p14="http://schemas.microsoft.com/office/powerpoint/2010/main" val="18767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整体问答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noFill/>
        </p:spPr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弹幕留言，请优先提问本次授课相关内容，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关注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UB Store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官方公众号，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可在后台留言提问，也可查看最新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资讯，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直播回放、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、源码约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日后可在公众号查看。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14D2EF-5356-6F70-CB2A-E6E32DF481B0}"/>
              </a:ext>
            </a:extLst>
          </p:cNvPr>
          <p:cNvSpPr txBox="1"/>
          <p:nvPr/>
        </p:nvSpPr>
        <p:spPr>
          <a:xfrm>
            <a:off x="6039209" y="5872243"/>
            <a:ext cx="5697539" cy="5340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Do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 Be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</a:t>
            </a:r>
          </a:p>
        </p:txBody>
      </p:sp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4B9A0ACF-B2FA-8F5E-E994-EEECB0E07D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9209" y="5872243"/>
            <a:ext cx="5697539" cy="4987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祝同学们工作、学习愉快。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感谢观看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017477" y="3838662"/>
            <a:ext cx="3790271" cy="1197377"/>
          </a:xfrm>
          <a:prstGeom prst="rect">
            <a:avLst/>
          </a:prstGeom>
          <a:noFill/>
        </p:spPr>
        <p:txBody>
          <a:bodyPr wrap="square"/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、源码、直播回放请关注公众号。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4818C1EB-B26F-ACC4-C1FD-90B4B7CD7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30" grpId="0" animBg="1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664362" y="2905780"/>
            <a:ext cx="47806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282828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下载网页文件获取全路径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664362" y="3635098"/>
            <a:ext cx="47806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rgbClr val="282828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《</a:t>
            </a:r>
            <a:r>
              <a:rPr lang="zh-CN" altLang="en-US" sz="2400" b="1" dirty="0">
                <a:solidFill>
                  <a:srgbClr val="282828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消失吧！问题</a:t>
            </a:r>
            <a:r>
              <a:rPr lang="en-US" altLang="zh-CN" sz="2400" b="1" dirty="0">
                <a:solidFill>
                  <a:srgbClr val="282828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》</a:t>
            </a:r>
            <a:r>
              <a:rPr lang="zh-CN" altLang="en-US" sz="2400" b="1" dirty="0">
                <a:solidFill>
                  <a:srgbClr val="282828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收集问题解答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664362" y="4441567"/>
            <a:ext cx="478068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lvl="0">
              <a:defRPr sz="2800" b="1">
                <a:solidFill>
                  <a:srgbClr val="282828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r>
              <a:rPr lang="zh-CN" altLang="en-US" sz="2400" dirty="0"/>
              <a:t>整体问答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276" y="3028526"/>
            <a:ext cx="990600" cy="736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21761" y="2901109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Microsoft YaHei UI" panose="020B0502040204020203" pitchFamily="34" charset="-122"/>
                <a:ea typeface="Microsoft YaHei UI" panose="020B0502040204020203" pitchFamily="34" charset="-122"/>
              </a:rPr>
              <a:t>01</a:t>
            </a:r>
            <a:endParaRPr kumimoji="1" lang="zh-CN" altLang="en-US" sz="2800" b="1" dirty="0"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276" y="3678133"/>
            <a:ext cx="990600" cy="7366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021761" y="3630489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Microsoft YaHei UI" panose="020B0502040204020203" pitchFamily="34" charset="-122"/>
                <a:ea typeface="Microsoft YaHei UI" panose="020B0502040204020203" pitchFamily="34" charset="-122"/>
              </a:rPr>
              <a:t>02</a:t>
            </a:r>
            <a:endParaRPr kumimoji="1" lang="zh-CN" altLang="en-US" sz="2800" b="1" dirty="0"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276" y="4500814"/>
            <a:ext cx="990600" cy="7366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021761" y="4395469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Microsoft YaHei UI" panose="020B0502040204020203" pitchFamily="34" charset="-122"/>
                <a:ea typeface="Microsoft YaHei UI" panose="020B0502040204020203" pitchFamily="34" charset="-122"/>
              </a:rPr>
              <a:t>03</a:t>
            </a:r>
            <a:endParaRPr kumimoji="1" lang="zh-CN" altLang="en-US" sz="2800" b="1" dirty="0"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31" name="î$líḓè">
            <a:extLst>
              <a:ext uri="{FF2B5EF4-FFF2-40B4-BE49-F238E27FC236}">
                <a16:creationId xmlns:a16="http://schemas.microsoft.com/office/drawing/2014/main" id="{0125B630-D09E-C634-1D15-73BD5BF93B3B}"/>
              </a:ext>
            </a:extLst>
          </p:cNvPr>
          <p:cNvSpPr/>
          <p:nvPr/>
        </p:nvSpPr>
        <p:spPr bwMode="auto">
          <a:xfrm>
            <a:off x="9179768" y="3984028"/>
            <a:ext cx="873268" cy="872379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dirty="0">
              <a:latin typeface="Microsoft YaHei" panose="020B0503020204020204" pitchFamily="34" charset="-122"/>
            </a:endParaRPr>
          </a:p>
        </p:txBody>
      </p:sp>
      <p:sp>
        <p:nvSpPr>
          <p:cNvPr id="33" name="íšḷídè">
            <a:extLst>
              <a:ext uri="{FF2B5EF4-FFF2-40B4-BE49-F238E27FC236}">
                <a16:creationId xmlns:a16="http://schemas.microsoft.com/office/drawing/2014/main" id="{1673FCD4-2D34-6CF6-C341-01F5A4C42D31}"/>
              </a:ext>
            </a:extLst>
          </p:cNvPr>
          <p:cNvSpPr/>
          <p:nvPr/>
        </p:nvSpPr>
        <p:spPr bwMode="auto">
          <a:xfrm>
            <a:off x="9558327" y="4856407"/>
            <a:ext cx="91304" cy="834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dirty="0">
              <a:latin typeface="Microsoft YaHei" panose="020B0503020204020204" pitchFamily="34" charset="-122"/>
            </a:endParaRPr>
          </a:p>
        </p:txBody>
      </p:sp>
      <p:sp>
        <p:nvSpPr>
          <p:cNvPr id="35" name="iṧḻîḑê">
            <a:extLst>
              <a:ext uri="{FF2B5EF4-FFF2-40B4-BE49-F238E27FC236}">
                <a16:creationId xmlns:a16="http://schemas.microsoft.com/office/drawing/2014/main" id="{6CE40A8D-6EAA-73B7-3A13-94862152C493}"/>
              </a:ext>
            </a:extLst>
          </p:cNvPr>
          <p:cNvSpPr/>
          <p:nvPr/>
        </p:nvSpPr>
        <p:spPr bwMode="auto">
          <a:xfrm>
            <a:off x="8618815" y="3312767"/>
            <a:ext cx="2027524" cy="2771895"/>
          </a:xfrm>
          <a:custGeom>
            <a:avLst/>
            <a:gdLst>
              <a:gd name="connsiteX0" fmla="*/ 838200 w 3178175"/>
              <a:gd name="connsiteY0" fmla="*/ 3676650 h 4344988"/>
              <a:gd name="connsiteX1" fmla="*/ 2338388 w 3178175"/>
              <a:gd name="connsiteY1" fmla="*/ 3676650 h 4344988"/>
              <a:gd name="connsiteX2" fmla="*/ 2338388 w 3178175"/>
              <a:gd name="connsiteY2" fmla="*/ 3904326 h 4344988"/>
              <a:gd name="connsiteX3" fmla="*/ 1867741 w 3178175"/>
              <a:gd name="connsiteY3" fmla="*/ 3904326 h 4344988"/>
              <a:gd name="connsiteX4" fmla="*/ 1911864 w 3178175"/>
              <a:gd name="connsiteY4" fmla="*/ 4080591 h 4344988"/>
              <a:gd name="connsiteX5" fmla="*/ 1588294 w 3178175"/>
              <a:gd name="connsiteY5" fmla="*/ 4344988 h 4344988"/>
              <a:gd name="connsiteX6" fmla="*/ 1264724 w 3178175"/>
              <a:gd name="connsiteY6" fmla="*/ 4080591 h 4344988"/>
              <a:gd name="connsiteX7" fmla="*/ 1308847 w 3178175"/>
              <a:gd name="connsiteY7" fmla="*/ 3904326 h 4344988"/>
              <a:gd name="connsiteX8" fmla="*/ 838200 w 3178175"/>
              <a:gd name="connsiteY8" fmla="*/ 3904326 h 4344988"/>
              <a:gd name="connsiteX9" fmla="*/ 838200 w 3178175"/>
              <a:gd name="connsiteY9" fmla="*/ 3676650 h 4344988"/>
              <a:gd name="connsiteX10" fmla="*/ 2588850 w 3178175"/>
              <a:gd name="connsiteY10" fmla="*/ 2668587 h 4344988"/>
              <a:gd name="connsiteX11" fmla="*/ 2684463 w 3178175"/>
              <a:gd name="connsiteY11" fmla="*/ 2742087 h 4344988"/>
              <a:gd name="connsiteX12" fmla="*/ 2382913 w 3178175"/>
              <a:gd name="connsiteY12" fmla="*/ 2962587 h 4344988"/>
              <a:gd name="connsiteX13" fmla="*/ 2338784 w 3178175"/>
              <a:gd name="connsiteY13" fmla="*/ 2984637 h 4344988"/>
              <a:gd name="connsiteX14" fmla="*/ 2338784 w 3178175"/>
              <a:gd name="connsiteY14" fmla="*/ 3602037 h 4344988"/>
              <a:gd name="connsiteX15" fmla="*/ 831033 w 3178175"/>
              <a:gd name="connsiteY15" fmla="*/ 3602037 h 4344988"/>
              <a:gd name="connsiteX16" fmla="*/ 831033 w 3178175"/>
              <a:gd name="connsiteY16" fmla="*/ 2984637 h 4344988"/>
              <a:gd name="connsiteX17" fmla="*/ 794259 w 3178175"/>
              <a:gd name="connsiteY17" fmla="*/ 2962587 h 4344988"/>
              <a:gd name="connsiteX18" fmla="*/ 500063 w 3178175"/>
              <a:gd name="connsiteY18" fmla="*/ 2742087 h 4344988"/>
              <a:gd name="connsiteX19" fmla="*/ 588322 w 3178175"/>
              <a:gd name="connsiteY19" fmla="*/ 2675937 h 4344988"/>
              <a:gd name="connsiteX20" fmla="*/ 845743 w 3178175"/>
              <a:gd name="connsiteY20" fmla="*/ 2867037 h 4344988"/>
              <a:gd name="connsiteX21" fmla="*/ 948711 w 3178175"/>
              <a:gd name="connsiteY21" fmla="*/ 2918487 h 4344988"/>
              <a:gd name="connsiteX22" fmla="*/ 948711 w 3178175"/>
              <a:gd name="connsiteY22" fmla="*/ 3491787 h 4344988"/>
              <a:gd name="connsiteX23" fmla="*/ 2228460 w 3178175"/>
              <a:gd name="connsiteY23" fmla="*/ 3491787 h 4344988"/>
              <a:gd name="connsiteX24" fmla="*/ 2228460 w 3178175"/>
              <a:gd name="connsiteY24" fmla="*/ 2918487 h 4344988"/>
              <a:gd name="connsiteX25" fmla="*/ 2331429 w 3178175"/>
              <a:gd name="connsiteY25" fmla="*/ 2867037 h 4344988"/>
              <a:gd name="connsiteX26" fmla="*/ 2588850 w 3178175"/>
              <a:gd name="connsiteY26" fmla="*/ 2668587 h 4344988"/>
              <a:gd name="connsiteX27" fmla="*/ 219982 w 3178175"/>
              <a:gd name="connsiteY27" fmla="*/ 771525 h 4344988"/>
              <a:gd name="connsiteX28" fmla="*/ 307975 w 3178175"/>
              <a:gd name="connsiteY28" fmla="*/ 845098 h 4344988"/>
              <a:gd name="connsiteX29" fmla="*/ 109991 w 3178175"/>
              <a:gd name="connsiteY29" fmla="*/ 1588179 h 4344988"/>
              <a:gd name="connsiteX30" fmla="*/ 124657 w 3178175"/>
              <a:gd name="connsiteY30" fmla="*/ 1801539 h 4344988"/>
              <a:gd name="connsiteX31" fmla="*/ 14666 w 3178175"/>
              <a:gd name="connsiteY31" fmla="*/ 1838325 h 4344988"/>
              <a:gd name="connsiteX32" fmla="*/ 0 w 3178175"/>
              <a:gd name="connsiteY32" fmla="*/ 1588179 h 4344988"/>
              <a:gd name="connsiteX33" fmla="*/ 219982 w 3178175"/>
              <a:gd name="connsiteY33" fmla="*/ 771525 h 4344988"/>
              <a:gd name="connsiteX34" fmla="*/ 2949280 w 3178175"/>
              <a:gd name="connsiteY34" fmla="*/ 765175 h 4344988"/>
              <a:gd name="connsiteX35" fmla="*/ 3178175 w 3178175"/>
              <a:gd name="connsiteY35" fmla="*/ 1587960 h 4344988"/>
              <a:gd name="connsiteX36" fmla="*/ 3163408 w 3178175"/>
              <a:gd name="connsiteY36" fmla="*/ 1830388 h 4344988"/>
              <a:gd name="connsiteX37" fmla="*/ 3052652 w 3178175"/>
              <a:gd name="connsiteY37" fmla="*/ 1793657 h 4344988"/>
              <a:gd name="connsiteX38" fmla="*/ 3067419 w 3178175"/>
              <a:gd name="connsiteY38" fmla="*/ 1587960 h 4344988"/>
              <a:gd name="connsiteX39" fmla="*/ 2860675 w 3178175"/>
              <a:gd name="connsiteY39" fmla="*/ 838638 h 4344988"/>
              <a:gd name="connsiteX40" fmla="*/ 2949280 w 3178175"/>
              <a:gd name="connsiteY40" fmla="*/ 765175 h 4344988"/>
              <a:gd name="connsiteX41" fmla="*/ 1588795 w 3178175"/>
              <a:gd name="connsiteY41" fmla="*/ 0 h 4344988"/>
              <a:gd name="connsiteX42" fmla="*/ 2162176 w 3178175"/>
              <a:gd name="connsiteY42" fmla="*/ 103188 h 4344988"/>
              <a:gd name="connsiteX43" fmla="*/ 2103368 w 3178175"/>
              <a:gd name="connsiteY43" fmla="*/ 206375 h 4344988"/>
              <a:gd name="connsiteX44" fmla="*/ 1588795 w 3178175"/>
              <a:gd name="connsiteY44" fmla="*/ 110558 h 4344988"/>
              <a:gd name="connsiteX45" fmla="*/ 1066872 w 3178175"/>
              <a:gd name="connsiteY45" fmla="*/ 206375 h 4344988"/>
              <a:gd name="connsiteX46" fmla="*/ 1008063 w 3178175"/>
              <a:gd name="connsiteY46" fmla="*/ 110558 h 4344988"/>
              <a:gd name="connsiteX47" fmla="*/ 1588795 w 3178175"/>
              <a:gd name="connsiteY47" fmla="*/ 0 h 434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78175" h="4344988">
                <a:moveTo>
                  <a:pt x="838200" y="3676650"/>
                </a:moveTo>
                <a:cubicBezTo>
                  <a:pt x="2338388" y="3676650"/>
                  <a:pt x="2338388" y="3676650"/>
                  <a:pt x="2338388" y="3676650"/>
                </a:cubicBezTo>
                <a:cubicBezTo>
                  <a:pt x="2338388" y="3904326"/>
                  <a:pt x="2338388" y="3904326"/>
                  <a:pt x="2338388" y="3904326"/>
                </a:cubicBezTo>
                <a:cubicBezTo>
                  <a:pt x="1867741" y="3904326"/>
                  <a:pt x="1867741" y="3904326"/>
                  <a:pt x="1867741" y="3904326"/>
                </a:cubicBezTo>
                <a:cubicBezTo>
                  <a:pt x="1911864" y="4080591"/>
                  <a:pt x="1911864" y="4080591"/>
                  <a:pt x="1911864" y="4080591"/>
                </a:cubicBezTo>
                <a:cubicBezTo>
                  <a:pt x="1904510" y="4227478"/>
                  <a:pt x="1757433" y="4344988"/>
                  <a:pt x="1588294" y="4344988"/>
                </a:cubicBezTo>
                <a:cubicBezTo>
                  <a:pt x="1419155" y="4344988"/>
                  <a:pt x="1272078" y="4227478"/>
                  <a:pt x="1264724" y="4080591"/>
                </a:cubicBezTo>
                <a:cubicBezTo>
                  <a:pt x="1308847" y="3904326"/>
                  <a:pt x="1308847" y="3904326"/>
                  <a:pt x="1308847" y="3904326"/>
                </a:cubicBezTo>
                <a:cubicBezTo>
                  <a:pt x="838200" y="3904326"/>
                  <a:pt x="838200" y="3904326"/>
                  <a:pt x="838200" y="3904326"/>
                </a:cubicBezTo>
                <a:cubicBezTo>
                  <a:pt x="838200" y="3676650"/>
                  <a:pt x="838200" y="3676650"/>
                  <a:pt x="838200" y="3676650"/>
                </a:cubicBezTo>
                <a:close/>
                <a:moveTo>
                  <a:pt x="2588850" y="2668587"/>
                </a:moveTo>
                <a:cubicBezTo>
                  <a:pt x="2618269" y="2697987"/>
                  <a:pt x="2647689" y="2720037"/>
                  <a:pt x="2684463" y="2742087"/>
                </a:cubicBezTo>
                <a:cubicBezTo>
                  <a:pt x="2596205" y="2822937"/>
                  <a:pt x="2493236" y="2896437"/>
                  <a:pt x="2382913" y="2962587"/>
                </a:cubicBezTo>
                <a:cubicBezTo>
                  <a:pt x="2382913" y="2962587"/>
                  <a:pt x="2382913" y="2962587"/>
                  <a:pt x="2338784" y="2984637"/>
                </a:cubicBezTo>
                <a:cubicBezTo>
                  <a:pt x="2338784" y="2984637"/>
                  <a:pt x="2338784" y="2984637"/>
                  <a:pt x="2338784" y="3602037"/>
                </a:cubicBezTo>
                <a:cubicBezTo>
                  <a:pt x="2338784" y="3602037"/>
                  <a:pt x="2338784" y="3602037"/>
                  <a:pt x="831033" y="3602037"/>
                </a:cubicBezTo>
                <a:cubicBezTo>
                  <a:pt x="831033" y="3602037"/>
                  <a:pt x="831033" y="3602037"/>
                  <a:pt x="831033" y="2984637"/>
                </a:cubicBezTo>
                <a:cubicBezTo>
                  <a:pt x="831033" y="2984637"/>
                  <a:pt x="831033" y="2984637"/>
                  <a:pt x="794259" y="2962587"/>
                </a:cubicBezTo>
                <a:cubicBezTo>
                  <a:pt x="683935" y="2896437"/>
                  <a:pt x="588322" y="2822937"/>
                  <a:pt x="500063" y="2742087"/>
                </a:cubicBezTo>
                <a:cubicBezTo>
                  <a:pt x="536838" y="2727387"/>
                  <a:pt x="566257" y="2705337"/>
                  <a:pt x="588322" y="2675937"/>
                </a:cubicBezTo>
                <a:cubicBezTo>
                  <a:pt x="669226" y="2749437"/>
                  <a:pt x="757484" y="2808237"/>
                  <a:pt x="845743" y="2867037"/>
                </a:cubicBezTo>
                <a:cubicBezTo>
                  <a:pt x="845743" y="2867037"/>
                  <a:pt x="845743" y="2867037"/>
                  <a:pt x="948711" y="2918487"/>
                </a:cubicBezTo>
                <a:cubicBezTo>
                  <a:pt x="948711" y="2918487"/>
                  <a:pt x="948711" y="2918487"/>
                  <a:pt x="948711" y="3491787"/>
                </a:cubicBezTo>
                <a:cubicBezTo>
                  <a:pt x="948711" y="3491787"/>
                  <a:pt x="948711" y="3491787"/>
                  <a:pt x="2228460" y="3491787"/>
                </a:cubicBezTo>
                <a:cubicBezTo>
                  <a:pt x="2228460" y="3491787"/>
                  <a:pt x="2228460" y="3491787"/>
                  <a:pt x="2228460" y="2918487"/>
                </a:cubicBezTo>
                <a:cubicBezTo>
                  <a:pt x="2228460" y="2918487"/>
                  <a:pt x="2228460" y="2918487"/>
                  <a:pt x="2331429" y="2867037"/>
                </a:cubicBezTo>
                <a:cubicBezTo>
                  <a:pt x="2427042" y="2808237"/>
                  <a:pt x="2515301" y="2742087"/>
                  <a:pt x="2588850" y="2668587"/>
                </a:cubicBezTo>
                <a:close/>
                <a:moveTo>
                  <a:pt x="219982" y="771525"/>
                </a:moveTo>
                <a:cubicBezTo>
                  <a:pt x="249313" y="800954"/>
                  <a:pt x="278644" y="823026"/>
                  <a:pt x="307975" y="845098"/>
                </a:cubicBezTo>
                <a:cubicBezTo>
                  <a:pt x="183319" y="1065815"/>
                  <a:pt x="109991" y="1323318"/>
                  <a:pt x="109991" y="1588179"/>
                </a:cubicBezTo>
                <a:cubicBezTo>
                  <a:pt x="109991" y="1661751"/>
                  <a:pt x="109991" y="1735324"/>
                  <a:pt x="124657" y="1801539"/>
                </a:cubicBezTo>
                <a:cubicBezTo>
                  <a:pt x="87993" y="1808896"/>
                  <a:pt x="51329" y="1823611"/>
                  <a:pt x="14666" y="1838325"/>
                </a:cubicBezTo>
                <a:cubicBezTo>
                  <a:pt x="0" y="1757396"/>
                  <a:pt x="0" y="1676466"/>
                  <a:pt x="0" y="1588179"/>
                </a:cubicBezTo>
                <a:cubicBezTo>
                  <a:pt x="0" y="1293889"/>
                  <a:pt x="80660" y="1014314"/>
                  <a:pt x="219982" y="771525"/>
                </a:cubicBezTo>
                <a:close/>
                <a:moveTo>
                  <a:pt x="2949280" y="765175"/>
                </a:moveTo>
                <a:cubicBezTo>
                  <a:pt x="3096954" y="1007603"/>
                  <a:pt x="3178175" y="1286762"/>
                  <a:pt x="3178175" y="1587960"/>
                </a:cubicBezTo>
                <a:cubicBezTo>
                  <a:pt x="3178175" y="1676116"/>
                  <a:pt x="3178175" y="1756925"/>
                  <a:pt x="3163408" y="1830388"/>
                </a:cubicBezTo>
                <a:cubicBezTo>
                  <a:pt x="3126489" y="1815696"/>
                  <a:pt x="3089571" y="1808349"/>
                  <a:pt x="3052652" y="1793657"/>
                </a:cubicBezTo>
                <a:cubicBezTo>
                  <a:pt x="3067419" y="1727540"/>
                  <a:pt x="3067419" y="1661423"/>
                  <a:pt x="3067419" y="1587960"/>
                </a:cubicBezTo>
                <a:cubicBezTo>
                  <a:pt x="3067419" y="1316147"/>
                  <a:pt x="2993582" y="1059027"/>
                  <a:pt x="2860675" y="838638"/>
                </a:cubicBezTo>
                <a:cubicBezTo>
                  <a:pt x="2890210" y="816599"/>
                  <a:pt x="2919745" y="794560"/>
                  <a:pt x="2949280" y="765175"/>
                </a:cubicBezTo>
                <a:close/>
                <a:moveTo>
                  <a:pt x="1588795" y="0"/>
                </a:moveTo>
                <a:cubicBezTo>
                  <a:pt x="1787273" y="0"/>
                  <a:pt x="1978400" y="36853"/>
                  <a:pt x="2162176" y="103188"/>
                </a:cubicBezTo>
                <a:cubicBezTo>
                  <a:pt x="2132772" y="140040"/>
                  <a:pt x="2118070" y="169522"/>
                  <a:pt x="2103368" y="206375"/>
                </a:cubicBezTo>
                <a:cubicBezTo>
                  <a:pt x="1941645" y="147411"/>
                  <a:pt x="1765220" y="110558"/>
                  <a:pt x="1588795" y="110558"/>
                </a:cubicBezTo>
                <a:cubicBezTo>
                  <a:pt x="1405019" y="110558"/>
                  <a:pt x="1228594" y="147411"/>
                  <a:pt x="1066872" y="206375"/>
                </a:cubicBezTo>
                <a:cubicBezTo>
                  <a:pt x="1052169" y="176893"/>
                  <a:pt x="1030116" y="140040"/>
                  <a:pt x="1008063" y="110558"/>
                </a:cubicBezTo>
                <a:cubicBezTo>
                  <a:pt x="1184488" y="36853"/>
                  <a:pt x="1382966" y="0"/>
                  <a:pt x="1588795" y="0"/>
                </a:cubicBezTo>
                <a:close/>
              </a:path>
            </a:pathLst>
          </a:cu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dirty="0">
              <a:latin typeface="Microsoft YaHei" panose="020B0503020204020204" pitchFamily="34" charset="-122"/>
            </a:endParaRPr>
          </a:p>
        </p:txBody>
      </p:sp>
      <p:sp>
        <p:nvSpPr>
          <p:cNvPr id="36" name="išļïḓê">
            <a:extLst>
              <a:ext uri="{FF2B5EF4-FFF2-40B4-BE49-F238E27FC236}">
                <a16:creationId xmlns:a16="http://schemas.microsoft.com/office/drawing/2014/main" id="{2293ADCE-4869-8C57-D872-9654DCF975A2}"/>
              </a:ext>
            </a:extLst>
          </p:cNvPr>
          <p:cNvSpPr/>
          <p:nvPr/>
        </p:nvSpPr>
        <p:spPr bwMode="auto">
          <a:xfrm>
            <a:off x="9390330" y="4131361"/>
            <a:ext cx="519153" cy="495169"/>
          </a:xfrm>
          <a:custGeom>
            <a:avLst/>
            <a:gdLst>
              <a:gd name="connsiteX0" fmla="*/ 0 w 574179"/>
              <a:gd name="connsiteY0" fmla="*/ 451358 h 547653"/>
              <a:gd name="connsiteX1" fmla="*/ 574179 w 574179"/>
              <a:gd name="connsiteY1" fmla="*/ 451358 h 547653"/>
              <a:gd name="connsiteX2" fmla="*/ 574179 w 574179"/>
              <a:gd name="connsiteY2" fmla="*/ 475432 h 547653"/>
              <a:gd name="connsiteX3" fmla="*/ 531137 w 574179"/>
              <a:gd name="connsiteY3" fmla="*/ 547653 h 547653"/>
              <a:gd name="connsiteX4" fmla="*/ 42181 w 574179"/>
              <a:gd name="connsiteY4" fmla="*/ 547653 h 547653"/>
              <a:gd name="connsiteX5" fmla="*/ 0 w 574179"/>
              <a:gd name="connsiteY5" fmla="*/ 475432 h 547653"/>
              <a:gd name="connsiteX6" fmla="*/ 392503 w 574179"/>
              <a:gd name="connsiteY6" fmla="*/ 318175 h 547653"/>
              <a:gd name="connsiteX7" fmla="*/ 416711 w 574179"/>
              <a:gd name="connsiteY7" fmla="*/ 337076 h 547653"/>
              <a:gd name="connsiteX8" fmla="*/ 419305 w 574179"/>
              <a:gd name="connsiteY8" fmla="*/ 345668 h 547653"/>
              <a:gd name="connsiteX9" fmla="*/ 395097 w 574179"/>
              <a:gd name="connsiteY9" fmla="*/ 343091 h 547653"/>
              <a:gd name="connsiteX10" fmla="*/ 298695 w 574179"/>
              <a:gd name="connsiteY10" fmla="*/ 263188 h 547653"/>
              <a:gd name="connsiteX11" fmla="*/ 320244 w 574179"/>
              <a:gd name="connsiteY11" fmla="*/ 272640 h 547653"/>
              <a:gd name="connsiteX12" fmla="*/ 330588 w 574179"/>
              <a:gd name="connsiteY12" fmla="*/ 270062 h 547653"/>
              <a:gd name="connsiteX13" fmla="*/ 377997 w 574179"/>
              <a:gd name="connsiteY13" fmla="*/ 307013 h 547653"/>
              <a:gd name="connsiteX14" fmla="*/ 377997 w 574179"/>
              <a:gd name="connsiteY14" fmla="*/ 341385 h 547653"/>
              <a:gd name="connsiteX15" fmla="*/ 308177 w 574179"/>
              <a:gd name="connsiteY15" fmla="*/ 338807 h 547653"/>
              <a:gd name="connsiteX16" fmla="*/ 320247 w 574179"/>
              <a:gd name="connsiteY16" fmla="*/ 224505 h 547653"/>
              <a:gd name="connsiteX17" fmla="*/ 336603 w 574179"/>
              <a:gd name="connsiteY17" fmla="*/ 241694 h 547653"/>
              <a:gd name="connsiteX18" fmla="*/ 335742 w 574179"/>
              <a:gd name="connsiteY18" fmla="*/ 246851 h 547653"/>
              <a:gd name="connsiteX19" fmla="*/ 433876 w 574179"/>
              <a:gd name="connsiteY19" fmla="*/ 324202 h 547653"/>
              <a:gd name="connsiteX20" fmla="*/ 435597 w 574179"/>
              <a:gd name="connsiteY20" fmla="*/ 325921 h 547653"/>
              <a:gd name="connsiteX21" fmla="*/ 446788 w 574179"/>
              <a:gd name="connsiteY21" fmla="*/ 364597 h 547653"/>
              <a:gd name="connsiteX22" fmla="*/ 499298 w 574179"/>
              <a:gd name="connsiteY22" fmla="*/ 380926 h 547653"/>
              <a:gd name="connsiteX23" fmla="*/ 499298 w 574179"/>
              <a:gd name="connsiteY23" fmla="*/ 438510 h 547653"/>
              <a:gd name="connsiteX24" fmla="*/ 74052 w 574179"/>
              <a:gd name="connsiteY24" fmla="*/ 438510 h 547653"/>
              <a:gd name="connsiteX25" fmla="*/ 74052 w 574179"/>
              <a:gd name="connsiteY25" fmla="*/ 380926 h 547653"/>
              <a:gd name="connsiteX26" fmla="*/ 286675 w 574179"/>
              <a:gd name="connsiteY26" fmla="*/ 352564 h 547653"/>
              <a:gd name="connsiteX27" fmla="*/ 439040 w 574179"/>
              <a:gd name="connsiteY27" fmla="*/ 362878 h 547653"/>
              <a:gd name="connsiteX28" fmla="*/ 428711 w 574179"/>
              <a:gd name="connsiteY28" fmla="*/ 329359 h 547653"/>
              <a:gd name="connsiteX29" fmla="*/ 332299 w 574179"/>
              <a:gd name="connsiteY29" fmla="*/ 252867 h 547653"/>
              <a:gd name="connsiteX30" fmla="*/ 320247 w 574179"/>
              <a:gd name="connsiteY30" fmla="*/ 258024 h 547653"/>
              <a:gd name="connsiteX31" fmla="*/ 303031 w 574179"/>
              <a:gd name="connsiteY31" fmla="*/ 241694 h 547653"/>
              <a:gd name="connsiteX32" fmla="*/ 320247 w 574179"/>
              <a:gd name="connsiteY32" fmla="*/ 224505 h 547653"/>
              <a:gd name="connsiteX33" fmla="*/ 299567 w 574179"/>
              <a:gd name="connsiteY33" fmla="*/ 186650 h 547653"/>
              <a:gd name="connsiteX34" fmla="*/ 427837 w 574179"/>
              <a:gd name="connsiteY34" fmla="*/ 215021 h 547653"/>
              <a:gd name="connsiteX35" fmla="*/ 433002 w 574179"/>
              <a:gd name="connsiteY35" fmla="*/ 217600 h 547653"/>
              <a:gd name="connsiteX36" fmla="*/ 438168 w 574179"/>
              <a:gd name="connsiteY36" fmla="*/ 220179 h 547653"/>
              <a:gd name="connsiteX37" fmla="*/ 442472 w 574179"/>
              <a:gd name="connsiteY37" fmla="*/ 225337 h 547653"/>
              <a:gd name="connsiteX38" fmla="*/ 445915 w 574179"/>
              <a:gd name="connsiteY38" fmla="*/ 230496 h 547653"/>
              <a:gd name="connsiteX39" fmla="*/ 447637 w 574179"/>
              <a:gd name="connsiteY39" fmla="*/ 237374 h 547653"/>
              <a:gd name="connsiteX40" fmla="*/ 449359 w 574179"/>
              <a:gd name="connsiteY40" fmla="*/ 241672 h 547653"/>
              <a:gd name="connsiteX41" fmla="*/ 462272 w 574179"/>
              <a:gd name="connsiteY41" fmla="*/ 352576 h 547653"/>
              <a:gd name="connsiteX42" fmla="*/ 457968 w 574179"/>
              <a:gd name="connsiteY42" fmla="*/ 351716 h 547653"/>
              <a:gd name="connsiteX43" fmla="*/ 448498 w 574179"/>
              <a:gd name="connsiteY43" fmla="*/ 321626 h 547653"/>
              <a:gd name="connsiteX44" fmla="*/ 446776 w 574179"/>
              <a:gd name="connsiteY44" fmla="*/ 315608 h 547653"/>
              <a:gd name="connsiteX45" fmla="*/ 351219 w 574179"/>
              <a:gd name="connsiteY45" fmla="*/ 240812 h 547653"/>
              <a:gd name="connsiteX46" fmla="*/ 320228 w 574179"/>
              <a:gd name="connsiteY46" fmla="*/ 210722 h 547653"/>
              <a:gd name="connsiteX47" fmla="*/ 293541 w 574179"/>
              <a:gd name="connsiteY47" fmla="*/ 226197 h 547653"/>
              <a:gd name="connsiteX48" fmla="*/ 290958 w 574179"/>
              <a:gd name="connsiteY48" fmla="*/ 203844 h 547653"/>
              <a:gd name="connsiteX49" fmla="*/ 274612 w 574179"/>
              <a:gd name="connsiteY49" fmla="*/ 186650 h 547653"/>
              <a:gd name="connsiteX50" fmla="*/ 282360 w 574179"/>
              <a:gd name="connsiteY50" fmla="*/ 203844 h 547653"/>
              <a:gd name="connsiteX51" fmla="*/ 283221 w 574179"/>
              <a:gd name="connsiteY51" fmla="*/ 203844 h 547653"/>
              <a:gd name="connsiteX52" fmla="*/ 265143 w 574179"/>
              <a:gd name="connsiteY52" fmla="*/ 338820 h 547653"/>
              <a:gd name="connsiteX53" fmla="*/ 195412 w 574179"/>
              <a:gd name="connsiteY53" fmla="*/ 341400 h 547653"/>
              <a:gd name="connsiteX54" fmla="*/ 195412 w 574179"/>
              <a:gd name="connsiteY54" fmla="*/ 266604 h 547653"/>
              <a:gd name="connsiteX55" fmla="*/ 186803 w 574179"/>
              <a:gd name="connsiteY55" fmla="*/ 269183 h 547653"/>
              <a:gd name="connsiteX56" fmla="*/ 178194 w 574179"/>
              <a:gd name="connsiteY56" fmla="*/ 343119 h 547653"/>
              <a:gd name="connsiteX57" fmla="*/ 111907 w 574179"/>
              <a:gd name="connsiteY57" fmla="*/ 352576 h 547653"/>
              <a:gd name="connsiteX58" fmla="*/ 124820 w 574179"/>
              <a:gd name="connsiteY58" fmla="*/ 241672 h 547653"/>
              <a:gd name="connsiteX59" fmla="*/ 125681 w 574179"/>
              <a:gd name="connsiteY59" fmla="*/ 237373 h 547653"/>
              <a:gd name="connsiteX60" fmla="*/ 128264 w 574179"/>
              <a:gd name="connsiteY60" fmla="*/ 230496 h 547653"/>
              <a:gd name="connsiteX61" fmla="*/ 131707 w 574179"/>
              <a:gd name="connsiteY61" fmla="*/ 226197 h 547653"/>
              <a:gd name="connsiteX62" fmla="*/ 136011 w 574179"/>
              <a:gd name="connsiteY62" fmla="*/ 220179 h 547653"/>
              <a:gd name="connsiteX63" fmla="*/ 141177 w 574179"/>
              <a:gd name="connsiteY63" fmla="*/ 217600 h 547653"/>
              <a:gd name="connsiteX64" fmla="*/ 145481 w 574179"/>
              <a:gd name="connsiteY64" fmla="*/ 215021 h 547653"/>
              <a:gd name="connsiteX65" fmla="*/ 274612 w 574179"/>
              <a:gd name="connsiteY65" fmla="*/ 186650 h 547653"/>
              <a:gd name="connsiteX66" fmla="*/ 287089 w 574179"/>
              <a:gd name="connsiteY66" fmla="*/ 0 h 547653"/>
              <a:gd name="connsiteX67" fmla="*/ 369292 w 574179"/>
              <a:gd name="connsiteY67" fmla="*/ 89871 h 547653"/>
              <a:gd name="connsiteX68" fmla="*/ 287089 w 574179"/>
              <a:gd name="connsiteY68" fmla="*/ 179742 h 547653"/>
              <a:gd name="connsiteX69" fmla="*/ 204886 w 574179"/>
              <a:gd name="connsiteY69" fmla="*/ 89871 h 547653"/>
              <a:gd name="connsiteX70" fmla="*/ 287089 w 574179"/>
              <a:gd name="connsiteY70" fmla="*/ 0 h 54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74179" h="547653">
                <a:moveTo>
                  <a:pt x="0" y="451358"/>
                </a:moveTo>
                <a:lnTo>
                  <a:pt x="574179" y="451358"/>
                </a:lnTo>
                <a:lnTo>
                  <a:pt x="574179" y="475432"/>
                </a:lnTo>
                <a:lnTo>
                  <a:pt x="531137" y="547653"/>
                </a:lnTo>
                <a:lnTo>
                  <a:pt x="42181" y="547653"/>
                </a:lnTo>
                <a:lnTo>
                  <a:pt x="0" y="475432"/>
                </a:lnTo>
                <a:close/>
                <a:moveTo>
                  <a:pt x="392503" y="318175"/>
                </a:moveTo>
                <a:lnTo>
                  <a:pt x="416711" y="337076"/>
                </a:lnTo>
                <a:lnTo>
                  <a:pt x="419305" y="345668"/>
                </a:lnTo>
                <a:cubicBezTo>
                  <a:pt x="411524" y="344809"/>
                  <a:pt x="403743" y="343950"/>
                  <a:pt x="395097" y="343091"/>
                </a:cubicBezTo>
                <a:close/>
                <a:moveTo>
                  <a:pt x="298695" y="263188"/>
                </a:moveTo>
                <a:cubicBezTo>
                  <a:pt x="304729" y="269203"/>
                  <a:pt x="311625" y="272640"/>
                  <a:pt x="320244" y="272640"/>
                </a:cubicBezTo>
                <a:cubicBezTo>
                  <a:pt x="323692" y="272640"/>
                  <a:pt x="327140" y="271781"/>
                  <a:pt x="330588" y="270062"/>
                </a:cubicBezTo>
                <a:lnTo>
                  <a:pt x="377997" y="307013"/>
                </a:lnTo>
                <a:lnTo>
                  <a:pt x="377997" y="341385"/>
                </a:lnTo>
                <a:cubicBezTo>
                  <a:pt x="356448" y="339666"/>
                  <a:pt x="333174" y="338807"/>
                  <a:pt x="308177" y="338807"/>
                </a:cubicBezTo>
                <a:close/>
                <a:moveTo>
                  <a:pt x="320247" y="224505"/>
                </a:moveTo>
                <a:cubicBezTo>
                  <a:pt x="329716" y="224505"/>
                  <a:pt x="336603" y="232240"/>
                  <a:pt x="336603" y="241694"/>
                </a:cubicBezTo>
                <a:cubicBezTo>
                  <a:pt x="336603" y="243413"/>
                  <a:pt x="336603" y="245132"/>
                  <a:pt x="335742" y="246851"/>
                </a:cubicBezTo>
                <a:lnTo>
                  <a:pt x="433876" y="324202"/>
                </a:lnTo>
                <a:cubicBezTo>
                  <a:pt x="434736" y="325062"/>
                  <a:pt x="434736" y="325062"/>
                  <a:pt x="435597" y="325921"/>
                </a:cubicBezTo>
                <a:lnTo>
                  <a:pt x="446788" y="364597"/>
                </a:lnTo>
                <a:cubicBezTo>
                  <a:pt x="488107" y="372332"/>
                  <a:pt x="499298" y="380926"/>
                  <a:pt x="499298" y="380926"/>
                </a:cubicBezTo>
                <a:lnTo>
                  <a:pt x="499298" y="438510"/>
                </a:lnTo>
                <a:lnTo>
                  <a:pt x="74052" y="438510"/>
                </a:lnTo>
                <a:lnTo>
                  <a:pt x="74052" y="380926"/>
                </a:lnTo>
                <a:cubicBezTo>
                  <a:pt x="74052" y="380926"/>
                  <a:pt x="109346" y="352564"/>
                  <a:pt x="286675" y="352564"/>
                </a:cubicBezTo>
                <a:cubicBezTo>
                  <a:pt x="358984" y="352564"/>
                  <a:pt x="406329" y="357721"/>
                  <a:pt x="439040" y="362878"/>
                </a:cubicBezTo>
                <a:lnTo>
                  <a:pt x="428711" y="329359"/>
                </a:lnTo>
                <a:lnTo>
                  <a:pt x="332299" y="252867"/>
                </a:lnTo>
                <a:cubicBezTo>
                  <a:pt x="328855" y="256305"/>
                  <a:pt x="324551" y="258024"/>
                  <a:pt x="320247" y="258024"/>
                </a:cubicBezTo>
                <a:cubicBezTo>
                  <a:pt x="310778" y="258024"/>
                  <a:pt x="303031" y="250289"/>
                  <a:pt x="303031" y="241694"/>
                </a:cubicBezTo>
                <a:cubicBezTo>
                  <a:pt x="303031" y="232240"/>
                  <a:pt x="310778" y="224505"/>
                  <a:pt x="320247" y="224505"/>
                </a:cubicBezTo>
                <a:close/>
                <a:moveTo>
                  <a:pt x="299567" y="186650"/>
                </a:moveTo>
                <a:cubicBezTo>
                  <a:pt x="359828" y="190089"/>
                  <a:pt x="425254" y="213301"/>
                  <a:pt x="427837" y="215021"/>
                </a:cubicBezTo>
                <a:cubicBezTo>
                  <a:pt x="430420" y="215021"/>
                  <a:pt x="431281" y="216740"/>
                  <a:pt x="433002" y="217600"/>
                </a:cubicBezTo>
                <a:cubicBezTo>
                  <a:pt x="434724" y="218460"/>
                  <a:pt x="436446" y="219319"/>
                  <a:pt x="438168" y="220179"/>
                </a:cubicBezTo>
                <a:cubicBezTo>
                  <a:pt x="439889" y="221899"/>
                  <a:pt x="440750" y="223618"/>
                  <a:pt x="442472" y="225337"/>
                </a:cubicBezTo>
                <a:cubicBezTo>
                  <a:pt x="443333" y="227057"/>
                  <a:pt x="445055" y="228776"/>
                  <a:pt x="445915" y="230496"/>
                </a:cubicBezTo>
                <a:cubicBezTo>
                  <a:pt x="446776" y="232215"/>
                  <a:pt x="447637" y="234794"/>
                  <a:pt x="447637" y="237374"/>
                </a:cubicBezTo>
                <a:cubicBezTo>
                  <a:pt x="448498" y="238233"/>
                  <a:pt x="449359" y="239953"/>
                  <a:pt x="449359" y="241672"/>
                </a:cubicBezTo>
                <a:lnTo>
                  <a:pt x="462272" y="352576"/>
                </a:lnTo>
                <a:cubicBezTo>
                  <a:pt x="460550" y="352576"/>
                  <a:pt x="459689" y="352576"/>
                  <a:pt x="457968" y="351716"/>
                </a:cubicBezTo>
                <a:lnTo>
                  <a:pt x="448498" y="321626"/>
                </a:lnTo>
                <a:lnTo>
                  <a:pt x="446776" y="315608"/>
                </a:lnTo>
                <a:lnTo>
                  <a:pt x="351219" y="240812"/>
                </a:lnTo>
                <a:cubicBezTo>
                  <a:pt x="351219" y="224478"/>
                  <a:pt x="337445" y="210722"/>
                  <a:pt x="320228" y="210722"/>
                </a:cubicBezTo>
                <a:cubicBezTo>
                  <a:pt x="309036" y="210722"/>
                  <a:pt x="299567" y="216740"/>
                  <a:pt x="293541" y="226197"/>
                </a:cubicBezTo>
                <a:lnTo>
                  <a:pt x="290958" y="203844"/>
                </a:lnTo>
                <a:close/>
                <a:moveTo>
                  <a:pt x="274612" y="186650"/>
                </a:moveTo>
                <a:lnTo>
                  <a:pt x="282360" y="203844"/>
                </a:lnTo>
                <a:lnTo>
                  <a:pt x="283221" y="203844"/>
                </a:lnTo>
                <a:lnTo>
                  <a:pt x="265143" y="338820"/>
                </a:lnTo>
                <a:cubicBezTo>
                  <a:pt x="239316" y="338820"/>
                  <a:pt x="216073" y="340540"/>
                  <a:pt x="195412" y="341400"/>
                </a:cubicBezTo>
                <a:lnTo>
                  <a:pt x="195412" y="266604"/>
                </a:lnTo>
                <a:cubicBezTo>
                  <a:pt x="192829" y="268323"/>
                  <a:pt x="189386" y="269183"/>
                  <a:pt x="186803" y="269183"/>
                </a:cubicBezTo>
                <a:lnTo>
                  <a:pt x="178194" y="343119"/>
                </a:lnTo>
                <a:cubicBezTo>
                  <a:pt x="149785" y="345698"/>
                  <a:pt x="128264" y="349137"/>
                  <a:pt x="111907" y="352576"/>
                </a:cubicBezTo>
                <a:lnTo>
                  <a:pt x="124820" y="241672"/>
                </a:lnTo>
                <a:cubicBezTo>
                  <a:pt x="124820" y="239953"/>
                  <a:pt x="125681" y="239093"/>
                  <a:pt x="125681" y="237373"/>
                </a:cubicBezTo>
                <a:cubicBezTo>
                  <a:pt x="126542" y="234794"/>
                  <a:pt x="126542" y="232215"/>
                  <a:pt x="128264" y="230496"/>
                </a:cubicBezTo>
                <a:cubicBezTo>
                  <a:pt x="129124" y="228776"/>
                  <a:pt x="129985" y="227057"/>
                  <a:pt x="131707" y="226197"/>
                </a:cubicBezTo>
                <a:cubicBezTo>
                  <a:pt x="132568" y="223618"/>
                  <a:pt x="134290" y="221899"/>
                  <a:pt x="136011" y="220179"/>
                </a:cubicBezTo>
                <a:cubicBezTo>
                  <a:pt x="137733" y="219319"/>
                  <a:pt x="139455" y="218460"/>
                  <a:pt x="141177" y="217600"/>
                </a:cubicBezTo>
                <a:cubicBezTo>
                  <a:pt x="142898" y="216740"/>
                  <a:pt x="143759" y="215021"/>
                  <a:pt x="145481" y="215021"/>
                </a:cubicBezTo>
                <a:cubicBezTo>
                  <a:pt x="148925" y="213301"/>
                  <a:pt x="214351" y="190089"/>
                  <a:pt x="274612" y="186650"/>
                </a:cubicBezTo>
                <a:close/>
                <a:moveTo>
                  <a:pt x="287089" y="0"/>
                </a:moveTo>
                <a:cubicBezTo>
                  <a:pt x="332488" y="0"/>
                  <a:pt x="369292" y="40237"/>
                  <a:pt x="369292" y="89871"/>
                </a:cubicBezTo>
                <a:cubicBezTo>
                  <a:pt x="369292" y="139505"/>
                  <a:pt x="332488" y="179742"/>
                  <a:pt x="287089" y="179742"/>
                </a:cubicBezTo>
                <a:cubicBezTo>
                  <a:pt x="241690" y="179742"/>
                  <a:pt x="204886" y="139505"/>
                  <a:pt x="204886" y="89871"/>
                </a:cubicBezTo>
                <a:cubicBezTo>
                  <a:pt x="204886" y="40237"/>
                  <a:pt x="241690" y="0"/>
                  <a:pt x="28708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dirty="0">
              <a:latin typeface="Microsoft YaHei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02500B3-692F-C0CA-E5A1-518070A7A311}"/>
              </a:ext>
            </a:extLst>
          </p:cNvPr>
          <p:cNvGrpSpPr/>
          <p:nvPr/>
        </p:nvGrpSpPr>
        <p:grpSpPr>
          <a:xfrm>
            <a:off x="8574455" y="3397631"/>
            <a:ext cx="2116185" cy="1566435"/>
            <a:chOff x="4726258" y="1894148"/>
            <a:chExt cx="3161984" cy="2574608"/>
          </a:xfrm>
        </p:grpSpPr>
        <p:sp>
          <p:nvSpPr>
            <p:cNvPr id="38" name="ï$ḷïďê">
              <a:extLst>
                <a:ext uri="{FF2B5EF4-FFF2-40B4-BE49-F238E27FC236}">
                  <a16:creationId xmlns:a16="http://schemas.microsoft.com/office/drawing/2014/main" id="{FBB27996-FD9D-CC35-52F7-8746EF32DD0C}"/>
                </a:ext>
              </a:extLst>
            </p:cNvPr>
            <p:cNvSpPr/>
            <p:nvPr/>
          </p:nvSpPr>
          <p:spPr bwMode="auto">
            <a:xfrm>
              <a:off x="4726258" y="3816294"/>
              <a:ext cx="652462" cy="65246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9" name="îşľíḑê">
              <a:extLst>
                <a:ext uri="{FF2B5EF4-FFF2-40B4-BE49-F238E27FC236}">
                  <a16:creationId xmlns:a16="http://schemas.microsoft.com/office/drawing/2014/main" id="{9F6850D2-4183-B52D-EB01-D4F516AEC4D6}"/>
                </a:ext>
              </a:extLst>
            </p:cNvPr>
            <p:cNvSpPr/>
            <p:nvPr/>
          </p:nvSpPr>
          <p:spPr bwMode="auto">
            <a:xfrm>
              <a:off x="7234714" y="3794038"/>
              <a:ext cx="653528" cy="65246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0" name="îşļïďe">
              <a:extLst>
                <a:ext uri="{FF2B5EF4-FFF2-40B4-BE49-F238E27FC236}">
                  <a16:creationId xmlns:a16="http://schemas.microsoft.com/office/drawing/2014/main" id="{A33851B8-08FE-4DD3-93AC-5FCD80B3CFB3}"/>
                </a:ext>
              </a:extLst>
            </p:cNvPr>
            <p:cNvSpPr/>
            <p:nvPr/>
          </p:nvSpPr>
          <p:spPr bwMode="auto">
            <a:xfrm>
              <a:off x="5068761" y="1894148"/>
              <a:ext cx="653528" cy="65352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1" name="išḻïḋé">
              <a:extLst>
                <a:ext uri="{FF2B5EF4-FFF2-40B4-BE49-F238E27FC236}">
                  <a16:creationId xmlns:a16="http://schemas.microsoft.com/office/drawing/2014/main" id="{3A72BB88-F33B-F11C-CCBB-218AD17940B0}"/>
                </a:ext>
              </a:extLst>
            </p:cNvPr>
            <p:cNvSpPr/>
            <p:nvPr/>
          </p:nvSpPr>
          <p:spPr bwMode="auto">
            <a:xfrm>
              <a:off x="6868442" y="1896191"/>
              <a:ext cx="691691" cy="69169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normAutofit fontScale="85000"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2" name="íṧliḑê">
              <a:extLst>
                <a:ext uri="{FF2B5EF4-FFF2-40B4-BE49-F238E27FC236}">
                  <a16:creationId xmlns:a16="http://schemas.microsoft.com/office/drawing/2014/main" id="{6A430788-9800-407C-FF67-91970F6FC33F}"/>
                </a:ext>
              </a:extLst>
            </p:cNvPr>
            <p:cNvSpPr/>
            <p:nvPr/>
          </p:nvSpPr>
          <p:spPr bwMode="auto">
            <a:xfrm>
              <a:off x="5160338" y="2031998"/>
              <a:ext cx="470373" cy="377828"/>
            </a:xfrm>
            <a:custGeom>
              <a:avLst/>
              <a:gdLst>
                <a:gd name="connsiteX0" fmla="*/ 360943 w 600541"/>
                <a:gd name="connsiteY0" fmla="*/ 344430 h 482385"/>
                <a:gd name="connsiteX1" fmla="*/ 415206 w 600541"/>
                <a:gd name="connsiteY1" fmla="*/ 369480 h 482385"/>
                <a:gd name="connsiteX2" fmla="*/ 334409 w 600541"/>
                <a:gd name="connsiteY2" fmla="*/ 431508 h 482385"/>
                <a:gd name="connsiteX3" fmla="*/ 360943 w 600541"/>
                <a:gd name="connsiteY3" fmla="*/ 344430 h 482385"/>
                <a:gd name="connsiteX4" fmla="*/ 158230 w 600541"/>
                <a:gd name="connsiteY4" fmla="*/ 344430 h 482385"/>
                <a:gd name="connsiteX5" fmla="*/ 184529 w 600541"/>
                <a:gd name="connsiteY5" fmla="*/ 431014 h 482385"/>
                <a:gd name="connsiteX6" fmla="*/ 104437 w 600541"/>
                <a:gd name="connsiteY6" fmla="*/ 369236 h 482385"/>
                <a:gd name="connsiteX7" fmla="*/ 158230 w 600541"/>
                <a:gd name="connsiteY7" fmla="*/ 344430 h 482385"/>
                <a:gd name="connsiteX8" fmla="*/ 272241 w 600541"/>
                <a:gd name="connsiteY8" fmla="*/ 331516 h 482385"/>
                <a:gd name="connsiteX9" fmla="*/ 343018 w 600541"/>
                <a:gd name="connsiteY9" fmla="*/ 339630 h 482385"/>
                <a:gd name="connsiteX10" fmla="*/ 308586 w 600541"/>
                <a:gd name="connsiteY10" fmla="*/ 440343 h 482385"/>
                <a:gd name="connsiteX11" fmla="*/ 272241 w 600541"/>
                <a:gd name="connsiteY11" fmla="*/ 445832 h 482385"/>
                <a:gd name="connsiteX12" fmla="*/ 253118 w 600541"/>
                <a:gd name="connsiteY12" fmla="*/ 331516 h 482385"/>
                <a:gd name="connsiteX13" fmla="*/ 253118 w 600541"/>
                <a:gd name="connsiteY13" fmla="*/ 446044 h 482385"/>
                <a:gd name="connsiteX14" fmla="*/ 212245 w 600541"/>
                <a:gd name="connsiteY14" fmla="*/ 440079 h 482385"/>
                <a:gd name="connsiteX15" fmla="*/ 177825 w 600541"/>
                <a:gd name="connsiteY15" fmla="*/ 339867 h 482385"/>
                <a:gd name="connsiteX16" fmla="*/ 253118 w 600541"/>
                <a:gd name="connsiteY16" fmla="*/ 331516 h 482385"/>
                <a:gd name="connsiteX17" fmla="*/ 368784 w 600541"/>
                <a:gd name="connsiteY17" fmla="*/ 260175 h 482385"/>
                <a:gd name="connsiteX18" fmla="*/ 454583 w 600541"/>
                <a:gd name="connsiteY18" fmla="*/ 260175 h 482385"/>
                <a:gd name="connsiteX19" fmla="*/ 425904 w 600541"/>
                <a:gd name="connsiteY19" fmla="*/ 353251 h 482385"/>
                <a:gd name="connsiteX20" fmla="*/ 363765 w 600541"/>
                <a:gd name="connsiteY20" fmla="*/ 325090 h 482385"/>
                <a:gd name="connsiteX21" fmla="*/ 368784 w 600541"/>
                <a:gd name="connsiteY21" fmla="*/ 260175 h 482385"/>
                <a:gd name="connsiteX22" fmla="*/ 272241 w 600541"/>
                <a:gd name="connsiteY22" fmla="*/ 260175 h 482385"/>
                <a:gd name="connsiteX23" fmla="*/ 349440 w 600541"/>
                <a:gd name="connsiteY23" fmla="*/ 260175 h 482385"/>
                <a:gd name="connsiteX24" fmla="*/ 345616 w 600541"/>
                <a:gd name="connsiteY24" fmla="*/ 320297 h 482385"/>
                <a:gd name="connsiteX25" fmla="*/ 272241 w 600541"/>
                <a:gd name="connsiteY25" fmla="*/ 312185 h 482385"/>
                <a:gd name="connsiteX26" fmla="*/ 169710 w 600541"/>
                <a:gd name="connsiteY26" fmla="*/ 260175 h 482385"/>
                <a:gd name="connsiteX27" fmla="*/ 253118 w 600541"/>
                <a:gd name="connsiteY27" fmla="*/ 260175 h 482385"/>
                <a:gd name="connsiteX28" fmla="*/ 253118 w 600541"/>
                <a:gd name="connsiteY28" fmla="*/ 312185 h 482385"/>
                <a:gd name="connsiteX29" fmla="*/ 174729 w 600541"/>
                <a:gd name="connsiteY29" fmla="*/ 320297 h 482385"/>
                <a:gd name="connsiteX30" fmla="*/ 169710 w 600541"/>
                <a:gd name="connsiteY30" fmla="*/ 260175 h 482385"/>
                <a:gd name="connsiteX31" fmla="*/ 65273 w 600541"/>
                <a:gd name="connsiteY31" fmla="*/ 260175 h 482385"/>
                <a:gd name="connsiteX32" fmla="*/ 150605 w 600541"/>
                <a:gd name="connsiteY32" fmla="*/ 260175 h 482385"/>
                <a:gd name="connsiteX33" fmla="*/ 155385 w 600541"/>
                <a:gd name="connsiteY33" fmla="*/ 325078 h 482385"/>
                <a:gd name="connsiteX34" fmla="*/ 93717 w 600541"/>
                <a:gd name="connsiteY34" fmla="*/ 352757 h 482385"/>
                <a:gd name="connsiteX35" fmla="*/ 65273 w 600541"/>
                <a:gd name="connsiteY35" fmla="*/ 260175 h 482385"/>
                <a:gd name="connsiteX36" fmla="*/ 346333 w 600541"/>
                <a:gd name="connsiteY36" fmla="*/ 186645 h 482385"/>
                <a:gd name="connsiteX37" fmla="*/ 349440 w 600541"/>
                <a:gd name="connsiteY37" fmla="*/ 244367 h 482385"/>
                <a:gd name="connsiteX38" fmla="*/ 272241 w 600541"/>
                <a:gd name="connsiteY38" fmla="*/ 244367 h 482385"/>
                <a:gd name="connsiteX39" fmla="*/ 272241 w 600541"/>
                <a:gd name="connsiteY39" fmla="*/ 193801 h 482385"/>
                <a:gd name="connsiteX40" fmla="*/ 346333 w 600541"/>
                <a:gd name="connsiteY40" fmla="*/ 186645 h 482385"/>
                <a:gd name="connsiteX41" fmla="*/ 174251 w 600541"/>
                <a:gd name="connsiteY41" fmla="*/ 186645 h 482385"/>
                <a:gd name="connsiteX42" fmla="*/ 253118 w 600541"/>
                <a:gd name="connsiteY42" fmla="*/ 193801 h 482385"/>
                <a:gd name="connsiteX43" fmla="*/ 253118 w 600541"/>
                <a:gd name="connsiteY43" fmla="*/ 244367 h 482385"/>
                <a:gd name="connsiteX44" fmla="*/ 169710 w 600541"/>
                <a:gd name="connsiteY44" fmla="*/ 244367 h 482385"/>
                <a:gd name="connsiteX45" fmla="*/ 174251 w 600541"/>
                <a:gd name="connsiteY45" fmla="*/ 186645 h 482385"/>
                <a:gd name="connsiteX46" fmla="*/ 92525 w 600541"/>
                <a:gd name="connsiteY46" fmla="*/ 153974 h 482385"/>
                <a:gd name="connsiteX47" fmla="*/ 154679 w 600541"/>
                <a:gd name="connsiteY47" fmla="*/ 181879 h 482385"/>
                <a:gd name="connsiteX48" fmla="*/ 150376 w 600541"/>
                <a:gd name="connsiteY48" fmla="*/ 244368 h 482385"/>
                <a:gd name="connsiteX49" fmla="*/ 65273 w 600541"/>
                <a:gd name="connsiteY49" fmla="*/ 244368 h 482385"/>
                <a:gd name="connsiteX50" fmla="*/ 92525 w 600541"/>
                <a:gd name="connsiteY50" fmla="*/ 153974 h 482385"/>
                <a:gd name="connsiteX51" fmla="*/ 426413 w 600541"/>
                <a:gd name="connsiteY51" fmla="*/ 153197 h 482385"/>
                <a:gd name="connsiteX52" fmla="*/ 429044 w 600541"/>
                <a:gd name="connsiteY52" fmla="*/ 156061 h 482385"/>
                <a:gd name="connsiteX53" fmla="*/ 444350 w 600541"/>
                <a:gd name="connsiteY53" fmla="*/ 188758 h 482385"/>
                <a:gd name="connsiteX54" fmla="*/ 404410 w 600541"/>
                <a:gd name="connsiteY54" fmla="*/ 212863 h 482385"/>
                <a:gd name="connsiteX55" fmla="*/ 392930 w 600541"/>
                <a:gd name="connsiteY55" fmla="*/ 231002 h 482385"/>
                <a:gd name="connsiteX56" fmla="*/ 394844 w 600541"/>
                <a:gd name="connsiteY56" fmla="*/ 244367 h 482385"/>
                <a:gd name="connsiteX57" fmla="*/ 368775 w 600541"/>
                <a:gd name="connsiteY57" fmla="*/ 244367 h 482385"/>
                <a:gd name="connsiteX58" fmla="*/ 364470 w 600541"/>
                <a:gd name="connsiteY58" fmla="*/ 181837 h 482385"/>
                <a:gd name="connsiteX59" fmla="*/ 426413 w 600541"/>
                <a:gd name="connsiteY59" fmla="*/ 153197 h 482385"/>
                <a:gd name="connsiteX60" fmla="*/ 182835 w 600541"/>
                <a:gd name="connsiteY60" fmla="*/ 72541 h 482385"/>
                <a:gd name="connsiteX61" fmla="*/ 157498 w 600541"/>
                <a:gd name="connsiteY61" fmla="*/ 161101 h 482385"/>
                <a:gd name="connsiteX62" fmla="*/ 103237 w 600541"/>
                <a:gd name="connsiteY62" fmla="*/ 135798 h 482385"/>
                <a:gd name="connsiteX63" fmla="*/ 182835 w 600541"/>
                <a:gd name="connsiteY63" fmla="*/ 72541 h 482385"/>
                <a:gd name="connsiteX64" fmla="*/ 336032 w 600541"/>
                <a:gd name="connsiteY64" fmla="*/ 72330 h 482385"/>
                <a:gd name="connsiteX65" fmla="*/ 374284 w 600541"/>
                <a:gd name="connsiteY65" fmla="*/ 93807 h 482385"/>
                <a:gd name="connsiteX66" fmla="*/ 373806 w 600541"/>
                <a:gd name="connsiteY66" fmla="*/ 94284 h 482385"/>
                <a:gd name="connsiteX67" fmla="*/ 361852 w 600541"/>
                <a:gd name="connsiteY67" fmla="*/ 111943 h 482385"/>
                <a:gd name="connsiteX68" fmla="*/ 368785 w 600541"/>
                <a:gd name="connsiteY68" fmla="*/ 131988 h 482385"/>
                <a:gd name="connsiteX69" fmla="*/ 370220 w 600541"/>
                <a:gd name="connsiteY69" fmla="*/ 133420 h 482385"/>
                <a:gd name="connsiteX70" fmla="*/ 393649 w 600541"/>
                <a:gd name="connsiteY70" fmla="*/ 142726 h 482385"/>
                <a:gd name="connsiteX71" fmla="*/ 396279 w 600541"/>
                <a:gd name="connsiteY71" fmla="*/ 142726 h 482385"/>
                <a:gd name="connsiteX72" fmla="*/ 407515 w 600541"/>
                <a:gd name="connsiteY72" fmla="*/ 141533 h 482385"/>
                <a:gd name="connsiteX73" fmla="*/ 361613 w 600541"/>
                <a:gd name="connsiteY73" fmla="*/ 161101 h 482385"/>
                <a:gd name="connsiteX74" fmla="*/ 336032 w 600541"/>
                <a:gd name="connsiteY74" fmla="*/ 72330 h 482385"/>
                <a:gd name="connsiteX75" fmla="*/ 272241 w 600541"/>
                <a:gd name="connsiteY75" fmla="*/ 57299 h 482385"/>
                <a:gd name="connsiteX76" fmla="*/ 310732 w 600541"/>
                <a:gd name="connsiteY76" fmla="*/ 63263 h 482385"/>
                <a:gd name="connsiteX77" fmla="*/ 343724 w 600541"/>
                <a:gd name="connsiteY77" fmla="*/ 165849 h 482385"/>
                <a:gd name="connsiteX78" fmla="*/ 272241 w 600541"/>
                <a:gd name="connsiteY78" fmla="*/ 174438 h 482385"/>
                <a:gd name="connsiteX79" fmla="*/ 253118 w 600541"/>
                <a:gd name="connsiteY79" fmla="*/ 57017 h 482385"/>
                <a:gd name="connsiteX80" fmla="*/ 253118 w 600541"/>
                <a:gd name="connsiteY80" fmla="*/ 174438 h 482385"/>
                <a:gd name="connsiteX81" fmla="*/ 177119 w 600541"/>
                <a:gd name="connsiteY81" fmla="*/ 165846 h 482385"/>
                <a:gd name="connsiteX82" fmla="*/ 209861 w 600541"/>
                <a:gd name="connsiteY82" fmla="*/ 63461 h 482385"/>
                <a:gd name="connsiteX83" fmla="*/ 253118 w 600541"/>
                <a:gd name="connsiteY83" fmla="*/ 57017 h 482385"/>
                <a:gd name="connsiteX84" fmla="*/ 253128 w 600541"/>
                <a:gd name="connsiteY84" fmla="*/ 0 h 482385"/>
                <a:gd name="connsiteX85" fmla="*/ 424509 w 600541"/>
                <a:gd name="connsiteY85" fmla="*/ 66832 h 482385"/>
                <a:gd name="connsiteX86" fmla="*/ 436699 w 600541"/>
                <a:gd name="connsiteY86" fmla="*/ 45350 h 482385"/>
                <a:gd name="connsiteX87" fmla="*/ 445782 w 600541"/>
                <a:gd name="connsiteY87" fmla="*/ 40099 h 482385"/>
                <a:gd name="connsiteX88" fmla="*/ 453192 w 600541"/>
                <a:gd name="connsiteY88" fmla="*/ 43202 h 482385"/>
                <a:gd name="connsiteX89" fmla="*/ 459168 w 600541"/>
                <a:gd name="connsiteY89" fmla="*/ 48931 h 482385"/>
                <a:gd name="connsiteX90" fmla="*/ 463231 w 600541"/>
                <a:gd name="connsiteY90" fmla="*/ 60865 h 482385"/>
                <a:gd name="connsiteX91" fmla="*/ 461080 w 600541"/>
                <a:gd name="connsiteY91" fmla="*/ 82585 h 482385"/>
                <a:gd name="connsiteX92" fmla="*/ 517251 w 600541"/>
                <a:gd name="connsiteY92" fmla="*/ 138677 h 482385"/>
                <a:gd name="connsiteX93" fmla="*/ 553582 w 600541"/>
                <a:gd name="connsiteY93" fmla="*/ 79005 h 482385"/>
                <a:gd name="connsiteX94" fmla="*/ 564578 w 600541"/>
                <a:gd name="connsiteY94" fmla="*/ 72561 h 482385"/>
                <a:gd name="connsiteX95" fmla="*/ 573900 w 600541"/>
                <a:gd name="connsiteY95" fmla="*/ 76618 h 482385"/>
                <a:gd name="connsiteX96" fmla="*/ 578441 w 600541"/>
                <a:gd name="connsiteY96" fmla="*/ 80915 h 482385"/>
                <a:gd name="connsiteX97" fmla="*/ 582983 w 600541"/>
                <a:gd name="connsiteY97" fmla="*/ 99532 h 482385"/>
                <a:gd name="connsiteX98" fmla="*/ 558841 w 600541"/>
                <a:gd name="connsiteY98" fmla="*/ 180208 h 482385"/>
                <a:gd name="connsiteX99" fmla="*/ 592544 w 600541"/>
                <a:gd name="connsiteY99" fmla="*/ 214102 h 482385"/>
                <a:gd name="connsiteX100" fmla="*/ 589914 w 600541"/>
                <a:gd name="connsiteY100" fmla="*/ 258020 h 482385"/>
                <a:gd name="connsiteX101" fmla="*/ 589675 w 600541"/>
                <a:gd name="connsiteY101" fmla="*/ 258497 h 482385"/>
                <a:gd name="connsiteX102" fmla="*/ 568402 w 600541"/>
                <a:gd name="connsiteY102" fmla="*/ 267567 h 482385"/>
                <a:gd name="connsiteX103" fmla="*/ 547846 w 600541"/>
                <a:gd name="connsiteY103" fmla="*/ 258736 h 482385"/>
                <a:gd name="connsiteX104" fmla="*/ 515338 w 600541"/>
                <a:gd name="connsiteY104" fmla="*/ 226275 h 482385"/>
                <a:gd name="connsiteX105" fmla="*/ 430724 w 600541"/>
                <a:gd name="connsiteY105" fmla="*/ 251575 h 482385"/>
                <a:gd name="connsiteX106" fmla="*/ 425943 w 600541"/>
                <a:gd name="connsiteY106" fmla="*/ 252291 h 482385"/>
                <a:gd name="connsiteX107" fmla="*/ 412319 w 600541"/>
                <a:gd name="connsiteY107" fmla="*/ 246802 h 482385"/>
                <a:gd name="connsiteX108" fmla="*/ 407777 w 600541"/>
                <a:gd name="connsiteY108" fmla="*/ 242267 h 482385"/>
                <a:gd name="connsiteX109" fmla="*/ 403953 w 600541"/>
                <a:gd name="connsiteY109" fmla="*/ 231526 h 482385"/>
                <a:gd name="connsiteX110" fmla="*/ 410167 w 600541"/>
                <a:gd name="connsiteY110" fmla="*/ 222217 h 482385"/>
                <a:gd name="connsiteX111" fmla="*/ 473031 w 600541"/>
                <a:gd name="connsiteY111" fmla="*/ 184027 h 482385"/>
                <a:gd name="connsiteX112" fmla="*/ 418294 w 600541"/>
                <a:gd name="connsiteY112" fmla="*/ 129368 h 482385"/>
                <a:gd name="connsiteX113" fmla="*/ 392001 w 600541"/>
                <a:gd name="connsiteY113" fmla="*/ 131994 h 482385"/>
                <a:gd name="connsiteX114" fmla="*/ 390806 w 600541"/>
                <a:gd name="connsiteY114" fmla="*/ 131994 h 482385"/>
                <a:gd name="connsiteX115" fmla="*/ 380289 w 600541"/>
                <a:gd name="connsiteY115" fmla="*/ 127697 h 482385"/>
                <a:gd name="connsiteX116" fmla="*/ 374314 w 600541"/>
                <a:gd name="connsiteY116" fmla="*/ 121730 h 482385"/>
                <a:gd name="connsiteX117" fmla="*/ 371445 w 600541"/>
                <a:gd name="connsiteY117" fmla="*/ 113137 h 482385"/>
                <a:gd name="connsiteX118" fmla="*/ 376465 w 600541"/>
                <a:gd name="connsiteY118" fmla="*/ 105499 h 482385"/>
                <a:gd name="connsiteX119" fmla="*/ 402997 w 600541"/>
                <a:gd name="connsiteY119" fmla="*/ 90462 h 482385"/>
                <a:gd name="connsiteX120" fmla="*/ 253128 w 600541"/>
                <a:gd name="connsiteY120" fmla="*/ 31745 h 482385"/>
                <a:gd name="connsiteX121" fmla="*/ 31790 w 600541"/>
                <a:gd name="connsiteY121" fmla="*/ 252769 h 482385"/>
                <a:gd name="connsiteX122" fmla="*/ 157518 w 600541"/>
                <a:gd name="connsiteY122" fmla="*/ 452072 h 482385"/>
                <a:gd name="connsiteX123" fmla="*/ 164927 w 600541"/>
                <a:gd name="connsiteY123" fmla="*/ 473315 h 482385"/>
                <a:gd name="connsiteX124" fmla="*/ 150586 w 600541"/>
                <a:gd name="connsiteY124" fmla="*/ 482385 h 482385"/>
                <a:gd name="connsiteX125" fmla="*/ 143654 w 600541"/>
                <a:gd name="connsiteY125" fmla="*/ 480714 h 482385"/>
                <a:gd name="connsiteX126" fmla="*/ 0 w 600541"/>
                <a:gd name="connsiteY126" fmla="*/ 252769 h 482385"/>
                <a:gd name="connsiteX127" fmla="*/ 253128 w 600541"/>
                <a:gd name="connsiteY127" fmla="*/ 0 h 48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00541" h="482385">
                  <a:moveTo>
                    <a:pt x="360943" y="344430"/>
                  </a:moveTo>
                  <a:cubicBezTo>
                    <a:pt x="383891" y="351110"/>
                    <a:pt x="402537" y="359937"/>
                    <a:pt x="415206" y="369480"/>
                  </a:cubicBezTo>
                  <a:cubicBezTo>
                    <a:pt x="394409" y="396677"/>
                    <a:pt x="366680" y="418148"/>
                    <a:pt x="334409" y="431508"/>
                  </a:cubicBezTo>
                  <a:cubicBezTo>
                    <a:pt x="345883" y="407412"/>
                    <a:pt x="354967" y="377830"/>
                    <a:pt x="360943" y="344430"/>
                  </a:cubicBezTo>
                  <a:close/>
                  <a:moveTo>
                    <a:pt x="158230" y="344430"/>
                  </a:moveTo>
                  <a:cubicBezTo>
                    <a:pt x="164207" y="377823"/>
                    <a:pt x="173292" y="407162"/>
                    <a:pt x="184529" y="431014"/>
                  </a:cubicBezTo>
                  <a:cubicBezTo>
                    <a:pt x="152731" y="417895"/>
                    <a:pt x="125237" y="396190"/>
                    <a:pt x="104437" y="369236"/>
                  </a:cubicBezTo>
                  <a:cubicBezTo>
                    <a:pt x="117108" y="359696"/>
                    <a:pt x="135517" y="351109"/>
                    <a:pt x="158230" y="344430"/>
                  </a:cubicBezTo>
                  <a:close/>
                  <a:moveTo>
                    <a:pt x="272241" y="331516"/>
                  </a:moveTo>
                  <a:cubicBezTo>
                    <a:pt x="297826" y="332232"/>
                    <a:pt x="321976" y="335096"/>
                    <a:pt x="343018" y="339630"/>
                  </a:cubicBezTo>
                  <a:cubicBezTo>
                    <a:pt x="335606" y="382111"/>
                    <a:pt x="323172" y="416477"/>
                    <a:pt x="308586" y="440343"/>
                  </a:cubicBezTo>
                  <a:cubicBezTo>
                    <a:pt x="296630" y="443207"/>
                    <a:pt x="281805" y="445116"/>
                    <a:pt x="272241" y="445832"/>
                  </a:cubicBezTo>
                  <a:close/>
                  <a:moveTo>
                    <a:pt x="253118" y="331516"/>
                  </a:moveTo>
                  <a:lnTo>
                    <a:pt x="253118" y="446044"/>
                  </a:lnTo>
                  <a:cubicBezTo>
                    <a:pt x="237342" y="445328"/>
                    <a:pt x="225152" y="443419"/>
                    <a:pt x="212245" y="440079"/>
                  </a:cubicBezTo>
                  <a:cubicBezTo>
                    <a:pt x="197664" y="416219"/>
                    <a:pt x="184996" y="381861"/>
                    <a:pt x="177825" y="339867"/>
                  </a:cubicBezTo>
                  <a:cubicBezTo>
                    <a:pt x="199815" y="334856"/>
                    <a:pt x="221328" y="331993"/>
                    <a:pt x="253118" y="331516"/>
                  </a:cubicBezTo>
                  <a:close/>
                  <a:moveTo>
                    <a:pt x="368784" y="260175"/>
                  </a:moveTo>
                  <a:lnTo>
                    <a:pt x="454583" y="260175"/>
                  </a:lnTo>
                  <a:cubicBezTo>
                    <a:pt x="453149" y="298360"/>
                    <a:pt x="442872" y="326044"/>
                    <a:pt x="425904" y="353251"/>
                  </a:cubicBezTo>
                  <a:cubicBezTo>
                    <a:pt x="410608" y="341796"/>
                    <a:pt x="389337" y="332249"/>
                    <a:pt x="363765" y="325090"/>
                  </a:cubicBezTo>
                  <a:cubicBezTo>
                    <a:pt x="366633" y="304565"/>
                    <a:pt x="368306" y="282609"/>
                    <a:pt x="368784" y="260175"/>
                  </a:cubicBezTo>
                  <a:close/>
                  <a:moveTo>
                    <a:pt x="272241" y="260175"/>
                  </a:moveTo>
                  <a:lnTo>
                    <a:pt x="349440" y="260175"/>
                  </a:lnTo>
                  <a:cubicBezTo>
                    <a:pt x="348962" y="282601"/>
                    <a:pt x="348006" y="301688"/>
                    <a:pt x="345616" y="320297"/>
                  </a:cubicBezTo>
                  <a:cubicBezTo>
                    <a:pt x="323149" y="315525"/>
                    <a:pt x="297815" y="312901"/>
                    <a:pt x="272241" y="312185"/>
                  </a:cubicBezTo>
                  <a:close/>
                  <a:moveTo>
                    <a:pt x="169710" y="260175"/>
                  </a:moveTo>
                  <a:lnTo>
                    <a:pt x="253118" y="260175"/>
                  </a:lnTo>
                  <a:lnTo>
                    <a:pt x="253118" y="312185"/>
                  </a:lnTo>
                  <a:cubicBezTo>
                    <a:pt x="221332" y="312662"/>
                    <a:pt x="198389" y="315287"/>
                    <a:pt x="174729" y="320297"/>
                  </a:cubicBezTo>
                  <a:cubicBezTo>
                    <a:pt x="172339" y="301688"/>
                    <a:pt x="170188" y="282601"/>
                    <a:pt x="169710" y="260175"/>
                  </a:cubicBezTo>
                  <a:close/>
                  <a:moveTo>
                    <a:pt x="65273" y="260175"/>
                  </a:moveTo>
                  <a:lnTo>
                    <a:pt x="150605" y="260175"/>
                  </a:lnTo>
                  <a:cubicBezTo>
                    <a:pt x="150844" y="282605"/>
                    <a:pt x="152517" y="304557"/>
                    <a:pt x="155385" y="325078"/>
                  </a:cubicBezTo>
                  <a:cubicBezTo>
                    <a:pt x="130048" y="331998"/>
                    <a:pt x="109014" y="341542"/>
                    <a:pt x="93717" y="352757"/>
                  </a:cubicBezTo>
                  <a:cubicBezTo>
                    <a:pt x="76985" y="325794"/>
                    <a:pt x="66707" y="298353"/>
                    <a:pt x="65273" y="260175"/>
                  </a:cubicBezTo>
                  <a:close/>
                  <a:moveTo>
                    <a:pt x="346333" y="186645"/>
                  </a:moveTo>
                  <a:cubicBezTo>
                    <a:pt x="348484" y="204296"/>
                    <a:pt x="349201" y="221946"/>
                    <a:pt x="349440" y="244367"/>
                  </a:cubicBezTo>
                  <a:lnTo>
                    <a:pt x="272241" y="244367"/>
                  </a:lnTo>
                  <a:lnTo>
                    <a:pt x="272241" y="193801"/>
                  </a:lnTo>
                  <a:cubicBezTo>
                    <a:pt x="297815" y="193085"/>
                    <a:pt x="323627" y="191415"/>
                    <a:pt x="346333" y="186645"/>
                  </a:cubicBezTo>
                  <a:close/>
                  <a:moveTo>
                    <a:pt x="174251" y="186645"/>
                  </a:moveTo>
                  <a:cubicBezTo>
                    <a:pt x="197911" y="191654"/>
                    <a:pt x="221332" y="193324"/>
                    <a:pt x="253118" y="193801"/>
                  </a:cubicBezTo>
                  <a:lnTo>
                    <a:pt x="253118" y="244367"/>
                  </a:lnTo>
                  <a:lnTo>
                    <a:pt x="169710" y="244367"/>
                  </a:lnTo>
                  <a:cubicBezTo>
                    <a:pt x="170188" y="221946"/>
                    <a:pt x="172100" y="204296"/>
                    <a:pt x="174251" y="186645"/>
                  </a:cubicBezTo>
                  <a:close/>
                  <a:moveTo>
                    <a:pt x="92525" y="153974"/>
                  </a:moveTo>
                  <a:cubicBezTo>
                    <a:pt x="107825" y="165661"/>
                    <a:pt x="129100" y="174724"/>
                    <a:pt x="154679" y="181879"/>
                  </a:cubicBezTo>
                  <a:cubicBezTo>
                    <a:pt x="152288" y="201198"/>
                    <a:pt x="150854" y="221948"/>
                    <a:pt x="150376" y="244368"/>
                  </a:cubicBezTo>
                  <a:lnTo>
                    <a:pt x="65273" y="244368"/>
                  </a:lnTo>
                  <a:cubicBezTo>
                    <a:pt x="66946" y="209308"/>
                    <a:pt x="76748" y="180448"/>
                    <a:pt x="92525" y="153974"/>
                  </a:cubicBezTo>
                  <a:close/>
                  <a:moveTo>
                    <a:pt x="426413" y="153197"/>
                  </a:moveTo>
                  <a:lnTo>
                    <a:pt x="429044" y="156061"/>
                  </a:lnTo>
                  <a:cubicBezTo>
                    <a:pt x="435262" y="166324"/>
                    <a:pt x="440284" y="177302"/>
                    <a:pt x="444350" y="188758"/>
                  </a:cubicBezTo>
                  <a:lnTo>
                    <a:pt x="404410" y="212863"/>
                  </a:lnTo>
                  <a:cubicBezTo>
                    <a:pt x="397953" y="216921"/>
                    <a:pt x="393648" y="223603"/>
                    <a:pt x="392930" y="231002"/>
                  </a:cubicBezTo>
                  <a:cubicBezTo>
                    <a:pt x="392213" y="235298"/>
                    <a:pt x="392930" y="237923"/>
                    <a:pt x="394844" y="244367"/>
                  </a:cubicBezTo>
                  <a:lnTo>
                    <a:pt x="368775" y="244367"/>
                  </a:lnTo>
                  <a:cubicBezTo>
                    <a:pt x="368297" y="221933"/>
                    <a:pt x="366862" y="201169"/>
                    <a:pt x="364470" y="181837"/>
                  </a:cubicBezTo>
                  <a:cubicBezTo>
                    <a:pt x="389821" y="174677"/>
                    <a:pt x="411107" y="164653"/>
                    <a:pt x="426413" y="153197"/>
                  </a:cubicBezTo>
                  <a:close/>
                  <a:moveTo>
                    <a:pt x="182835" y="72541"/>
                  </a:moveTo>
                  <a:cubicBezTo>
                    <a:pt x="171839" y="97128"/>
                    <a:pt x="162995" y="127205"/>
                    <a:pt x="157498" y="161101"/>
                  </a:cubicBezTo>
                  <a:cubicBezTo>
                    <a:pt x="134072" y="154179"/>
                    <a:pt x="115667" y="145346"/>
                    <a:pt x="103237" y="135798"/>
                  </a:cubicBezTo>
                  <a:cubicBezTo>
                    <a:pt x="123555" y="108108"/>
                    <a:pt x="151044" y="86386"/>
                    <a:pt x="182835" y="72541"/>
                  </a:cubicBezTo>
                  <a:close/>
                  <a:moveTo>
                    <a:pt x="336032" y="72330"/>
                  </a:moveTo>
                  <a:cubicBezTo>
                    <a:pt x="349659" y="78057"/>
                    <a:pt x="362569" y="85216"/>
                    <a:pt x="374284" y="93807"/>
                  </a:cubicBezTo>
                  <a:lnTo>
                    <a:pt x="373806" y="94284"/>
                  </a:lnTo>
                  <a:cubicBezTo>
                    <a:pt x="367112" y="98102"/>
                    <a:pt x="362808" y="104545"/>
                    <a:pt x="361852" y="111943"/>
                  </a:cubicBezTo>
                  <a:cubicBezTo>
                    <a:pt x="360657" y="119102"/>
                    <a:pt x="363286" y="126499"/>
                    <a:pt x="368785" y="131988"/>
                  </a:cubicBezTo>
                  <a:lnTo>
                    <a:pt x="370220" y="133420"/>
                  </a:lnTo>
                  <a:cubicBezTo>
                    <a:pt x="375957" y="139147"/>
                    <a:pt x="385042" y="142726"/>
                    <a:pt x="393649" y="142726"/>
                  </a:cubicBezTo>
                  <a:cubicBezTo>
                    <a:pt x="394605" y="142726"/>
                    <a:pt x="395561" y="142726"/>
                    <a:pt x="396279" y="142726"/>
                  </a:cubicBezTo>
                  <a:lnTo>
                    <a:pt x="407515" y="141533"/>
                  </a:lnTo>
                  <a:cubicBezTo>
                    <a:pt x="395561" y="148931"/>
                    <a:pt x="380261" y="155612"/>
                    <a:pt x="361613" y="161101"/>
                  </a:cubicBezTo>
                  <a:cubicBezTo>
                    <a:pt x="356114" y="127215"/>
                    <a:pt x="347268" y="96909"/>
                    <a:pt x="336032" y="72330"/>
                  </a:cubicBezTo>
                  <a:close/>
                  <a:moveTo>
                    <a:pt x="272241" y="57299"/>
                  </a:moveTo>
                  <a:cubicBezTo>
                    <a:pt x="285151" y="58015"/>
                    <a:pt x="298300" y="59923"/>
                    <a:pt x="310732" y="63263"/>
                  </a:cubicBezTo>
                  <a:cubicBezTo>
                    <a:pt x="325076" y="88075"/>
                    <a:pt x="336791" y="123145"/>
                    <a:pt x="343724" y="165849"/>
                  </a:cubicBezTo>
                  <a:cubicBezTo>
                    <a:pt x="322446" y="170621"/>
                    <a:pt x="297822" y="173722"/>
                    <a:pt x="272241" y="174438"/>
                  </a:cubicBezTo>
                  <a:close/>
                  <a:moveTo>
                    <a:pt x="253118" y="57017"/>
                  </a:moveTo>
                  <a:lnTo>
                    <a:pt x="253118" y="174438"/>
                  </a:lnTo>
                  <a:cubicBezTo>
                    <a:pt x="221332" y="173961"/>
                    <a:pt x="199345" y="170858"/>
                    <a:pt x="177119" y="165846"/>
                  </a:cubicBezTo>
                  <a:cubicBezTo>
                    <a:pt x="184050" y="123126"/>
                    <a:pt x="195521" y="88282"/>
                    <a:pt x="209861" y="63461"/>
                  </a:cubicBezTo>
                  <a:cubicBezTo>
                    <a:pt x="223483" y="59881"/>
                    <a:pt x="237345" y="57494"/>
                    <a:pt x="253118" y="57017"/>
                  </a:cubicBezTo>
                  <a:close/>
                  <a:moveTo>
                    <a:pt x="253128" y="0"/>
                  </a:moveTo>
                  <a:cubicBezTo>
                    <a:pt x="316708" y="0"/>
                    <a:pt x="377899" y="24107"/>
                    <a:pt x="424509" y="66832"/>
                  </a:cubicBezTo>
                  <a:lnTo>
                    <a:pt x="436699" y="45350"/>
                  </a:lnTo>
                  <a:cubicBezTo>
                    <a:pt x="438611" y="42009"/>
                    <a:pt x="441958" y="40099"/>
                    <a:pt x="445782" y="40099"/>
                  </a:cubicBezTo>
                  <a:cubicBezTo>
                    <a:pt x="448411" y="40099"/>
                    <a:pt x="451041" y="41054"/>
                    <a:pt x="453192" y="43202"/>
                  </a:cubicBezTo>
                  <a:lnTo>
                    <a:pt x="459168" y="48931"/>
                  </a:lnTo>
                  <a:cubicBezTo>
                    <a:pt x="462036" y="52034"/>
                    <a:pt x="463709" y="56807"/>
                    <a:pt x="463231" y="60865"/>
                  </a:cubicBezTo>
                  <a:lnTo>
                    <a:pt x="461080" y="82585"/>
                  </a:lnTo>
                  <a:lnTo>
                    <a:pt x="517251" y="138677"/>
                  </a:lnTo>
                  <a:lnTo>
                    <a:pt x="553582" y="79005"/>
                  </a:lnTo>
                  <a:cubicBezTo>
                    <a:pt x="555973" y="74948"/>
                    <a:pt x="560036" y="72561"/>
                    <a:pt x="564578" y="72561"/>
                  </a:cubicBezTo>
                  <a:cubicBezTo>
                    <a:pt x="567924" y="72561"/>
                    <a:pt x="571270" y="73993"/>
                    <a:pt x="573900" y="76618"/>
                  </a:cubicBezTo>
                  <a:lnTo>
                    <a:pt x="578441" y="80915"/>
                  </a:lnTo>
                  <a:cubicBezTo>
                    <a:pt x="582983" y="85450"/>
                    <a:pt x="584895" y="93326"/>
                    <a:pt x="582983" y="99532"/>
                  </a:cubicBezTo>
                  <a:lnTo>
                    <a:pt x="558841" y="180208"/>
                  </a:lnTo>
                  <a:lnTo>
                    <a:pt x="592544" y="214102"/>
                  </a:lnTo>
                  <a:cubicBezTo>
                    <a:pt x="605451" y="226752"/>
                    <a:pt x="601388" y="246324"/>
                    <a:pt x="589914" y="258020"/>
                  </a:cubicBezTo>
                  <a:lnTo>
                    <a:pt x="589675" y="258497"/>
                  </a:lnTo>
                  <a:cubicBezTo>
                    <a:pt x="583461" y="264464"/>
                    <a:pt x="575812" y="267567"/>
                    <a:pt x="568402" y="267567"/>
                  </a:cubicBezTo>
                  <a:cubicBezTo>
                    <a:pt x="560753" y="267567"/>
                    <a:pt x="553582" y="264464"/>
                    <a:pt x="547846" y="258736"/>
                  </a:cubicBezTo>
                  <a:lnTo>
                    <a:pt x="515338" y="226275"/>
                  </a:lnTo>
                  <a:lnTo>
                    <a:pt x="430724" y="251575"/>
                  </a:lnTo>
                  <a:cubicBezTo>
                    <a:pt x="429289" y="252053"/>
                    <a:pt x="427616" y="252291"/>
                    <a:pt x="425943" y="252291"/>
                  </a:cubicBezTo>
                  <a:cubicBezTo>
                    <a:pt x="420924" y="252291"/>
                    <a:pt x="415665" y="250143"/>
                    <a:pt x="412319" y="246802"/>
                  </a:cubicBezTo>
                  <a:lnTo>
                    <a:pt x="407777" y="242267"/>
                  </a:lnTo>
                  <a:cubicBezTo>
                    <a:pt x="404909" y="239402"/>
                    <a:pt x="403475" y="235583"/>
                    <a:pt x="403953" y="231526"/>
                  </a:cubicBezTo>
                  <a:cubicBezTo>
                    <a:pt x="404431" y="227707"/>
                    <a:pt x="406821" y="224365"/>
                    <a:pt x="410167" y="222217"/>
                  </a:cubicBezTo>
                  <a:lnTo>
                    <a:pt x="473031" y="184027"/>
                  </a:lnTo>
                  <a:lnTo>
                    <a:pt x="418294" y="129368"/>
                  </a:lnTo>
                  <a:lnTo>
                    <a:pt x="392001" y="131994"/>
                  </a:lnTo>
                  <a:cubicBezTo>
                    <a:pt x="391762" y="131994"/>
                    <a:pt x="391284" y="131994"/>
                    <a:pt x="390806" y="131994"/>
                  </a:cubicBezTo>
                  <a:cubicBezTo>
                    <a:pt x="386982" y="131994"/>
                    <a:pt x="382918" y="130323"/>
                    <a:pt x="380289" y="127697"/>
                  </a:cubicBezTo>
                  <a:lnTo>
                    <a:pt x="374314" y="121730"/>
                  </a:lnTo>
                  <a:cubicBezTo>
                    <a:pt x="371923" y="119582"/>
                    <a:pt x="370967" y="116240"/>
                    <a:pt x="371445" y="113137"/>
                  </a:cubicBezTo>
                  <a:cubicBezTo>
                    <a:pt x="371684" y="110034"/>
                    <a:pt x="373596" y="107170"/>
                    <a:pt x="376465" y="105499"/>
                  </a:cubicBezTo>
                  <a:lnTo>
                    <a:pt x="402997" y="90462"/>
                  </a:lnTo>
                  <a:cubicBezTo>
                    <a:pt x="362362" y="52988"/>
                    <a:pt x="308582" y="31745"/>
                    <a:pt x="253128" y="31745"/>
                  </a:cubicBezTo>
                  <a:cubicBezTo>
                    <a:pt x="131225" y="31745"/>
                    <a:pt x="31790" y="130800"/>
                    <a:pt x="31790" y="252769"/>
                  </a:cubicBezTo>
                  <a:cubicBezTo>
                    <a:pt x="31790" y="337264"/>
                    <a:pt x="81269" y="415553"/>
                    <a:pt x="157518" y="452072"/>
                  </a:cubicBezTo>
                  <a:cubicBezTo>
                    <a:pt x="165405" y="455891"/>
                    <a:pt x="168752" y="465438"/>
                    <a:pt x="164927" y="473315"/>
                  </a:cubicBezTo>
                  <a:cubicBezTo>
                    <a:pt x="162298" y="479043"/>
                    <a:pt x="156562" y="482385"/>
                    <a:pt x="150586" y="482385"/>
                  </a:cubicBezTo>
                  <a:cubicBezTo>
                    <a:pt x="148196" y="482385"/>
                    <a:pt x="145805" y="481669"/>
                    <a:pt x="143654" y="480714"/>
                  </a:cubicBezTo>
                  <a:cubicBezTo>
                    <a:pt x="56410" y="438944"/>
                    <a:pt x="0" y="349437"/>
                    <a:pt x="0" y="252769"/>
                  </a:cubicBezTo>
                  <a:cubicBezTo>
                    <a:pt x="0" y="113376"/>
                    <a:pt x="113537" y="0"/>
                    <a:pt x="253128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3" name="i$ļiďê">
              <a:extLst>
                <a:ext uri="{FF2B5EF4-FFF2-40B4-BE49-F238E27FC236}">
                  <a16:creationId xmlns:a16="http://schemas.microsoft.com/office/drawing/2014/main" id="{CD9AC353-2B3D-9EBF-6943-AB2ADDD6EC46}"/>
                </a:ext>
              </a:extLst>
            </p:cNvPr>
            <p:cNvSpPr/>
            <p:nvPr/>
          </p:nvSpPr>
          <p:spPr bwMode="auto">
            <a:xfrm>
              <a:off x="6979101" y="2053123"/>
              <a:ext cx="470373" cy="377828"/>
            </a:xfrm>
            <a:custGeom>
              <a:avLst/>
              <a:gdLst>
                <a:gd name="connsiteX0" fmla="*/ 360943 w 600541"/>
                <a:gd name="connsiteY0" fmla="*/ 344430 h 482385"/>
                <a:gd name="connsiteX1" fmla="*/ 415206 w 600541"/>
                <a:gd name="connsiteY1" fmla="*/ 369480 h 482385"/>
                <a:gd name="connsiteX2" fmla="*/ 334409 w 600541"/>
                <a:gd name="connsiteY2" fmla="*/ 431508 h 482385"/>
                <a:gd name="connsiteX3" fmla="*/ 360943 w 600541"/>
                <a:gd name="connsiteY3" fmla="*/ 344430 h 482385"/>
                <a:gd name="connsiteX4" fmla="*/ 158230 w 600541"/>
                <a:gd name="connsiteY4" fmla="*/ 344430 h 482385"/>
                <a:gd name="connsiteX5" fmla="*/ 184529 w 600541"/>
                <a:gd name="connsiteY5" fmla="*/ 431014 h 482385"/>
                <a:gd name="connsiteX6" fmla="*/ 104437 w 600541"/>
                <a:gd name="connsiteY6" fmla="*/ 369236 h 482385"/>
                <a:gd name="connsiteX7" fmla="*/ 158230 w 600541"/>
                <a:gd name="connsiteY7" fmla="*/ 344430 h 482385"/>
                <a:gd name="connsiteX8" fmla="*/ 272241 w 600541"/>
                <a:gd name="connsiteY8" fmla="*/ 331516 h 482385"/>
                <a:gd name="connsiteX9" fmla="*/ 343018 w 600541"/>
                <a:gd name="connsiteY9" fmla="*/ 339630 h 482385"/>
                <a:gd name="connsiteX10" fmla="*/ 308586 w 600541"/>
                <a:gd name="connsiteY10" fmla="*/ 440343 h 482385"/>
                <a:gd name="connsiteX11" fmla="*/ 272241 w 600541"/>
                <a:gd name="connsiteY11" fmla="*/ 445832 h 482385"/>
                <a:gd name="connsiteX12" fmla="*/ 253118 w 600541"/>
                <a:gd name="connsiteY12" fmla="*/ 331516 h 482385"/>
                <a:gd name="connsiteX13" fmla="*/ 253118 w 600541"/>
                <a:gd name="connsiteY13" fmla="*/ 446044 h 482385"/>
                <a:gd name="connsiteX14" fmla="*/ 212245 w 600541"/>
                <a:gd name="connsiteY14" fmla="*/ 440079 h 482385"/>
                <a:gd name="connsiteX15" fmla="*/ 177825 w 600541"/>
                <a:gd name="connsiteY15" fmla="*/ 339867 h 482385"/>
                <a:gd name="connsiteX16" fmla="*/ 253118 w 600541"/>
                <a:gd name="connsiteY16" fmla="*/ 331516 h 482385"/>
                <a:gd name="connsiteX17" fmla="*/ 368784 w 600541"/>
                <a:gd name="connsiteY17" fmla="*/ 260175 h 482385"/>
                <a:gd name="connsiteX18" fmla="*/ 454583 w 600541"/>
                <a:gd name="connsiteY18" fmla="*/ 260175 h 482385"/>
                <a:gd name="connsiteX19" fmla="*/ 425904 w 600541"/>
                <a:gd name="connsiteY19" fmla="*/ 353251 h 482385"/>
                <a:gd name="connsiteX20" fmla="*/ 363765 w 600541"/>
                <a:gd name="connsiteY20" fmla="*/ 325090 h 482385"/>
                <a:gd name="connsiteX21" fmla="*/ 368784 w 600541"/>
                <a:gd name="connsiteY21" fmla="*/ 260175 h 482385"/>
                <a:gd name="connsiteX22" fmla="*/ 272241 w 600541"/>
                <a:gd name="connsiteY22" fmla="*/ 260175 h 482385"/>
                <a:gd name="connsiteX23" fmla="*/ 349440 w 600541"/>
                <a:gd name="connsiteY23" fmla="*/ 260175 h 482385"/>
                <a:gd name="connsiteX24" fmla="*/ 345616 w 600541"/>
                <a:gd name="connsiteY24" fmla="*/ 320297 h 482385"/>
                <a:gd name="connsiteX25" fmla="*/ 272241 w 600541"/>
                <a:gd name="connsiteY25" fmla="*/ 312185 h 482385"/>
                <a:gd name="connsiteX26" fmla="*/ 169710 w 600541"/>
                <a:gd name="connsiteY26" fmla="*/ 260175 h 482385"/>
                <a:gd name="connsiteX27" fmla="*/ 253118 w 600541"/>
                <a:gd name="connsiteY27" fmla="*/ 260175 h 482385"/>
                <a:gd name="connsiteX28" fmla="*/ 253118 w 600541"/>
                <a:gd name="connsiteY28" fmla="*/ 312185 h 482385"/>
                <a:gd name="connsiteX29" fmla="*/ 174729 w 600541"/>
                <a:gd name="connsiteY29" fmla="*/ 320297 h 482385"/>
                <a:gd name="connsiteX30" fmla="*/ 169710 w 600541"/>
                <a:gd name="connsiteY30" fmla="*/ 260175 h 482385"/>
                <a:gd name="connsiteX31" fmla="*/ 65273 w 600541"/>
                <a:gd name="connsiteY31" fmla="*/ 260175 h 482385"/>
                <a:gd name="connsiteX32" fmla="*/ 150605 w 600541"/>
                <a:gd name="connsiteY32" fmla="*/ 260175 h 482385"/>
                <a:gd name="connsiteX33" fmla="*/ 155385 w 600541"/>
                <a:gd name="connsiteY33" fmla="*/ 325078 h 482385"/>
                <a:gd name="connsiteX34" fmla="*/ 93717 w 600541"/>
                <a:gd name="connsiteY34" fmla="*/ 352757 h 482385"/>
                <a:gd name="connsiteX35" fmla="*/ 65273 w 600541"/>
                <a:gd name="connsiteY35" fmla="*/ 260175 h 482385"/>
                <a:gd name="connsiteX36" fmla="*/ 346333 w 600541"/>
                <a:gd name="connsiteY36" fmla="*/ 186645 h 482385"/>
                <a:gd name="connsiteX37" fmla="*/ 349440 w 600541"/>
                <a:gd name="connsiteY37" fmla="*/ 244367 h 482385"/>
                <a:gd name="connsiteX38" fmla="*/ 272241 w 600541"/>
                <a:gd name="connsiteY38" fmla="*/ 244367 h 482385"/>
                <a:gd name="connsiteX39" fmla="*/ 272241 w 600541"/>
                <a:gd name="connsiteY39" fmla="*/ 193801 h 482385"/>
                <a:gd name="connsiteX40" fmla="*/ 346333 w 600541"/>
                <a:gd name="connsiteY40" fmla="*/ 186645 h 482385"/>
                <a:gd name="connsiteX41" fmla="*/ 174251 w 600541"/>
                <a:gd name="connsiteY41" fmla="*/ 186645 h 482385"/>
                <a:gd name="connsiteX42" fmla="*/ 253118 w 600541"/>
                <a:gd name="connsiteY42" fmla="*/ 193801 h 482385"/>
                <a:gd name="connsiteX43" fmla="*/ 253118 w 600541"/>
                <a:gd name="connsiteY43" fmla="*/ 244367 h 482385"/>
                <a:gd name="connsiteX44" fmla="*/ 169710 w 600541"/>
                <a:gd name="connsiteY44" fmla="*/ 244367 h 482385"/>
                <a:gd name="connsiteX45" fmla="*/ 174251 w 600541"/>
                <a:gd name="connsiteY45" fmla="*/ 186645 h 482385"/>
                <a:gd name="connsiteX46" fmla="*/ 92525 w 600541"/>
                <a:gd name="connsiteY46" fmla="*/ 153974 h 482385"/>
                <a:gd name="connsiteX47" fmla="*/ 154679 w 600541"/>
                <a:gd name="connsiteY47" fmla="*/ 181879 h 482385"/>
                <a:gd name="connsiteX48" fmla="*/ 150376 w 600541"/>
                <a:gd name="connsiteY48" fmla="*/ 244368 h 482385"/>
                <a:gd name="connsiteX49" fmla="*/ 65273 w 600541"/>
                <a:gd name="connsiteY49" fmla="*/ 244368 h 482385"/>
                <a:gd name="connsiteX50" fmla="*/ 92525 w 600541"/>
                <a:gd name="connsiteY50" fmla="*/ 153974 h 482385"/>
                <a:gd name="connsiteX51" fmla="*/ 426413 w 600541"/>
                <a:gd name="connsiteY51" fmla="*/ 153197 h 482385"/>
                <a:gd name="connsiteX52" fmla="*/ 429044 w 600541"/>
                <a:gd name="connsiteY52" fmla="*/ 156061 h 482385"/>
                <a:gd name="connsiteX53" fmla="*/ 444350 w 600541"/>
                <a:gd name="connsiteY53" fmla="*/ 188758 h 482385"/>
                <a:gd name="connsiteX54" fmla="*/ 404410 w 600541"/>
                <a:gd name="connsiteY54" fmla="*/ 212863 h 482385"/>
                <a:gd name="connsiteX55" fmla="*/ 392930 w 600541"/>
                <a:gd name="connsiteY55" fmla="*/ 231002 h 482385"/>
                <a:gd name="connsiteX56" fmla="*/ 394844 w 600541"/>
                <a:gd name="connsiteY56" fmla="*/ 244367 h 482385"/>
                <a:gd name="connsiteX57" fmla="*/ 368775 w 600541"/>
                <a:gd name="connsiteY57" fmla="*/ 244367 h 482385"/>
                <a:gd name="connsiteX58" fmla="*/ 364470 w 600541"/>
                <a:gd name="connsiteY58" fmla="*/ 181837 h 482385"/>
                <a:gd name="connsiteX59" fmla="*/ 426413 w 600541"/>
                <a:gd name="connsiteY59" fmla="*/ 153197 h 482385"/>
                <a:gd name="connsiteX60" fmla="*/ 182835 w 600541"/>
                <a:gd name="connsiteY60" fmla="*/ 72541 h 482385"/>
                <a:gd name="connsiteX61" fmla="*/ 157498 w 600541"/>
                <a:gd name="connsiteY61" fmla="*/ 161101 h 482385"/>
                <a:gd name="connsiteX62" fmla="*/ 103237 w 600541"/>
                <a:gd name="connsiteY62" fmla="*/ 135798 h 482385"/>
                <a:gd name="connsiteX63" fmla="*/ 182835 w 600541"/>
                <a:gd name="connsiteY63" fmla="*/ 72541 h 482385"/>
                <a:gd name="connsiteX64" fmla="*/ 336032 w 600541"/>
                <a:gd name="connsiteY64" fmla="*/ 72330 h 482385"/>
                <a:gd name="connsiteX65" fmla="*/ 374284 w 600541"/>
                <a:gd name="connsiteY65" fmla="*/ 93807 h 482385"/>
                <a:gd name="connsiteX66" fmla="*/ 373806 w 600541"/>
                <a:gd name="connsiteY66" fmla="*/ 94284 h 482385"/>
                <a:gd name="connsiteX67" fmla="*/ 361852 w 600541"/>
                <a:gd name="connsiteY67" fmla="*/ 111943 h 482385"/>
                <a:gd name="connsiteX68" fmla="*/ 368785 w 600541"/>
                <a:gd name="connsiteY68" fmla="*/ 131988 h 482385"/>
                <a:gd name="connsiteX69" fmla="*/ 370220 w 600541"/>
                <a:gd name="connsiteY69" fmla="*/ 133420 h 482385"/>
                <a:gd name="connsiteX70" fmla="*/ 393649 w 600541"/>
                <a:gd name="connsiteY70" fmla="*/ 142726 h 482385"/>
                <a:gd name="connsiteX71" fmla="*/ 396279 w 600541"/>
                <a:gd name="connsiteY71" fmla="*/ 142726 h 482385"/>
                <a:gd name="connsiteX72" fmla="*/ 407515 w 600541"/>
                <a:gd name="connsiteY72" fmla="*/ 141533 h 482385"/>
                <a:gd name="connsiteX73" fmla="*/ 361613 w 600541"/>
                <a:gd name="connsiteY73" fmla="*/ 161101 h 482385"/>
                <a:gd name="connsiteX74" fmla="*/ 336032 w 600541"/>
                <a:gd name="connsiteY74" fmla="*/ 72330 h 482385"/>
                <a:gd name="connsiteX75" fmla="*/ 272241 w 600541"/>
                <a:gd name="connsiteY75" fmla="*/ 57299 h 482385"/>
                <a:gd name="connsiteX76" fmla="*/ 310732 w 600541"/>
                <a:gd name="connsiteY76" fmla="*/ 63263 h 482385"/>
                <a:gd name="connsiteX77" fmla="*/ 343724 w 600541"/>
                <a:gd name="connsiteY77" fmla="*/ 165849 h 482385"/>
                <a:gd name="connsiteX78" fmla="*/ 272241 w 600541"/>
                <a:gd name="connsiteY78" fmla="*/ 174438 h 482385"/>
                <a:gd name="connsiteX79" fmla="*/ 253118 w 600541"/>
                <a:gd name="connsiteY79" fmla="*/ 57017 h 482385"/>
                <a:gd name="connsiteX80" fmla="*/ 253118 w 600541"/>
                <a:gd name="connsiteY80" fmla="*/ 174438 h 482385"/>
                <a:gd name="connsiteX81" fmla="*/ 177119 w 600541"/>
                <a:gd name="connsiteY81" fmla="*/ 165846 h 482385"/>
                <a:gd name="connsiteX82" fmla="*/ 209861 w 600541"/>
                <a:gd name="connsiteY82" fmla="*/ 63461 h 482385"/>
                <a:gd name="connsiteX83" fmla="*/ 253118 w 600541"/>
                <a:gd name="connsiteY83" fmla="*/ 57017 h 482385"/>
                <a:gd name="connsiteX84" fmla="*/ 253128 w 600541"/>
                <a:gd name="connsiteY84" fmla="*/ 0 h 482385"/>
                <a:gd name="connsiteX85" fmla="*/ 424509 w 600541"/>
                <a:gd name="connsiteY85" fmla="*/ 66832 h 482385"/>
                <a:gd name="connsiteX86" fmla="*/ 436699 w 600541"/>
                <a:gd name="connsiteY86" fmla="*/ 45350 h 482385"/>
                <a:gd name="connsiteX87" fmla="*/ 445782 w 600541"/>
                <a:gd name="connsiteY87" fmla="*/ 40099 h 482385"/>
                <a:gd name="connsiteX88" fmla="*/ 453192 w 600541"/>
                <a:gd name="connsiteY88" fmla="*/ 43202 h 482385"/>
                <a:gd name="connsiteX89" fmla="*/ 459168 w 600541"/>
                <a:gd name="connsiteY89" fmla="*/ 48931 h 482385"/>
                <a:gd name="connsiteX90" fmla="*/ 463231 w 600541"/>
                <a:gd name="connsiteY90" fmla="*/ 60865 h 482385"/>
                <a:gd name="connsiteX91" fmla="*/ 461080 w 600541"/>
                <a:gd name="connsiteY91" fmla="*/ 82585 h 482385"/>
                <a:gd name="connsiteX92" fmla="*/ 517251 w 600541"/>
                <a:gd name="connsiteY92" fmla="*/ 138677 h 482385"/>
                <a:gd name="connsiteX93" fmla="*/ 553582 w 600541"/>
                <a:gd name="connsiteY93" fmla="*/ 79005 h 482385"/>
                <a:gd name="connsiteX94" fmla="*/ 564578 w 600541"/>
                <a:gd name="connsiteY94" fmla="*/ 72561 h 482385"/>
                <a:gd name="connsiteX95" fmla="*/ 573900 w 600541"/>
                <a:gd name="connsiteY95" fmla="*/ 76618 h 482385"/>
                <a:gd name="connsiteX96" fmla="*/ 578441 w 600541"/>
                <a:gd name="connsiteY96" fmla="*/ 80915 h 482385"/>
                <a:gd name="connsiteX97" fmla="*/ 582983 w 600541"/>
                <a:gd name="connsiteY97" fmla="*/ 99532 h 482385"/>
                <a:gd name="connsiteX98" fmla="*/ 558841 w 600541"/>
                <a:gd name="connsiteY98" fmla="*/ 180208 h 482385"/>
                <a:gd name="connsiteX99" fmla="*/ 592544 w 600541"/>
                <a:gd name="connsiteY99" fmla="*/ 214102 h 482385"/>
                <a:gd name="connsiteX100" fmla="*/ 589914 w 600541"/>
                <a:gd name="connsiteY100" fmla="*/ 258020 h 482385"/>
                <a:gd name="connsiteX101" fmla="*/ 589675 w 600541"/>
                <a:gd name="connsiteY101" fmla="*/ 258497 h 482385"/>
                <a:gd name="connsiteX102" fmla="*/ 568402 w 600541"/>
                <a:gd name="connsiteY102" fmla="*/ 267567 h 482385"/>
                <a:gd name="connsiteX103" fmla="*/ 547846 w 600541"/>
                <a:gd name="connsiteY103" fmla="*/ 258736 h 482385"/>
                <a:gd name="connsiteX104" fmla="*/ 515338 w 600541"/>
                <a:gd name="connsiteY104" fmla="*/ 226275 h 482385"/>
                <a:gd name="connsiteX105" fmla="*/ 430724 w 600541"/>
                <a:gd name="connsiteY105" fmla="*/ 251575 h 482385"/>
                <a:gd name="connsiteX106" fmla="*/ 425943 w 600541"/>
                <a:gd name="connsiteY106" fmla="*/ 252291 h 482385"/>
                <a:gd name="connsiteX107" fmla="*/ 412319 w 600541"/>
                <a:gd name="connsiteY107" fmla="*/ 246802 h 482385"/>
                <a:gd name="connsiteX108" fmla="*/ 407777 w 600541"/>
                <a:gd name="connsiteY108" fmla="*/ 242267 h 482385"/>
                <a:gd name="connsiteX109" fmla="*/ 403953 w 600541"/>
                <a:gd name="connsiteY109" fmla="*/ 231526 h 482385"/>
                <a:gd name="connsiteX110" fmla="*/ 410167 w 600541"/>
                <a:gd name="connsiteY110" fmla="*/ 222217 h 482385"/>
                <a:gd name="connsiteX111" fmla="*/ 473031 w 600541"/>
                <a:gd name="connsiteY111" fmla="*/ 184027 h 482385"/>
                <a:gd name="connsiteX112" fmla="*/ 418294 w 600541"/>
                <a:gd name="connsiteY112" fmla="*/ 129368 h 482385"/>
                <a:gd name="connsiteX113" fmla="*/ 392001 w 600541"/>
                <a:gd name="connsiteY113" fmla="*/ 131994 h 482385"/>
                <a:gd name="connsiteX114" fmla="*/ 390806 w 600541"/>
                <a:gd name="connsiteY114" fmla="*/ 131994 h 482385"/>
                <a:gd name="connsiteX115" fmla="*/ 380289 w 600541"/>
                <a:gd name="connsiteY115" fmla="*/ 127697 h 482385"/>
                <a:gd name="connsiteX116" fmla="*/ 374314 w 600541"/>
                <a:gd name="connsiteY116" fmla="*/ 121730 h 482385"/>
                <a:gd name="connsiteX117" fmla="*/ 371445 w 600541"/>
                <a:gd name="connsiteY117" fmla="*/ 113137 h 482385"/>
                <a:gd name="connsiteX118" fmla="*/ 376465 w 600541"/>
                <a:gd name="connsiteY118" fmla="*/ 105499 h 482385"/>
                <a:gd name="connsiteX119" fmla="*/ 402997 w 600541"/>
                <a:gd name="connsiteY119" fmla="*/ 90462 h 482385"/>
                <a:gd name="connsiteX120" fmla="*/ 253128 w 600541"/>
                <a:gd name="connsiteY120" fmla="*/ 31745 h 482385"/>
                <a:gd name="connsiteX121" fmla="*/ 31790 w 600541"/>
                <a:gd name="connsiteY121" fmla="*/ 252769 h 482385"/>
                <a:gd name="connsiteX122" fmla="*/ 157518 w 600541"/>
                <a:gd name="connsiteY122" fmla="*/ 452072 h 482385"/>
                <a:gd name="connsiteX123" fmla="*/ 164927 w 600541"/>
                <a:gd name="connsiteY123" fmla="*/ 473315 h 482385"/>
                <a:gd name="connsiteX124" fmla="*/ 150586 w 600541"/>
                <a:gd name="connsiteY124" fmla="*/ 482385 h 482385"/>
                <a:gd name="connsiteX125" fmla="*/ 143654 w 600541"/>
                <a:gd name="connsiteY125" fmla="*/ 480714 h 482385"/>
                <a:gd name="connsiteX126" fmla="*/ 0 w 600541"/>
                <a:gd name="connsiteY126" fmla="*/ 252769 h 482385"/>
                <a:gd name="connsiteX127" fmla="*/ 253128 w 600541"/>
                <a:gd name="connsiteY127" fmla="*/ 0 h 48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00541" h="482385">
                  <a:moveTo>
                    <a:pt x="360943" y="344430"/>
                  </a:moveTo>
                  <a:cubicBezTo>
                    <a:pt x="383891" y="351110"/>
                    <a:pt x="402537" y="359937"/>
                    <a:pt x="415206" y="369480"/>
                  </a:cubicBezTo>
                  <a:cubicBezTo>
                    <a:pt x="394409" y="396677"/>
                    <a:pt x="366680" y="418148"/>
                    <a:pt x="334409" y="431508"/>
                  </a:cubicBezTo>
                  <a:cubicBezTo>
                    <a:pt x="345883" y="407412"/>
                    <a:pt x="354967" y="377830"/>
                    <a:pt x="360943" y="344430"/>
                  </a:cubicBezTo>
                  <a:close/>
                  <a:moveTo>
                    <a:pt x="158230" y="344430"/>
                  </a:moveTo>
                  <a:cubicBezTo>
                    <a:pt x="164207" y="377823"/>
                    <a:pt x="173292" y="407162"/>
                    <a:pt x="184529" y="431014"/>
                  </a:cubicBezTo>
                  <a:cubicBezTo>
                    <a:pt x="152731" y="417895"/>
                    <a:pt x="125237" y="396190"/>
                    <a:pt x="104437" y="369236"/>
                  </a:cubicBezTo>
                  <a:cubicBezTo>
                    <a:pt x="117108" y="359696"/>
                    <a:pt x="135517" y="351109"/>
                    <a:pt x="158230" y="344430"/>
                  </a:cubicBezTo>
                  <a:close/>
                  <a:moveTo>
                    <a:pt x="272241" y="331516"/>
                  </a:moveTo>
                  <a:cubicBezTo>
                    <a:pt x="297826" y="332232"/>
                    <a:pt x="321976" y="335096"/>
                    <a:pt x="343018" y="339630"/>
                  </a:cubicBezTo>
                  <a:cubicBezTo>
                    <a:pt x="335606" y="382111"/>
                    <a:pt x="323172" y="416477"/>
                    <a:pt x="308586" y="440343"/>
                  </a:cubicBezTo>
                  <a:cubicBezTo>
                    <a:pt x="296630" y="443207"/>
                    <a:pt x="281805" y="445116"/>
                    <a:pt x="272241" y="445832"/>
                  </a:cubicBezTo>
                  <a:close/>
                  <a:moveTo>
                    <a:pt x="253118" y="331516"/>
                  </a:moveTo>
                  <a:lnTo>
                    <a:pt x="253118" y="446044"/>
                  </a:lnTo>
                  <a:cubicBezTo>
                    <a:pt x="237342" y="445328"/>
                    <a:pt x="225152" y="443419"/>
                    <a:pt x="212245" y="440079"/>
                  </a:cubicBezTo>
                  <a:cubicBezTo>
                    <a:pt x="197664" y="416219"/>
                    <a:pt x="184996" y="381861"/>
                    <a:pt x="177825" y="339867"/>
                  </a:cubicBezTo>
                  <a:cubicBezTo>
                    <a:pt x="199815" y="334856"/>
                    <a:pt x="221328" y="331993"/>
                    <a:pt x="253118" y="331516"/>
                  </a:cubicBezTo>
                  <a:close/>
                  <a:moveTo>
                    <a:pt x="368784" y="260175"/>
                  </a:moveTo>
                  <a:lnTo>
                    <a:pt x="454583" y="260175"/>
                  </a:lnTo>
                  <a:cubicBezTo>
                    <a:pt x="453149" y="298360"/>
                    <a:pt x="442872" y="326044"/>
                    <a:pt x="425904" y="353251"/>
                  </a:cubicBezTo>
                  <a:cubicBezTo>
                    <a:pt x="410608" y="341796"/>
                    <a:pt x="389337" y="332249"/>
                    <a:pt x="363765" y="325090"/>
                  </a:cubicBezTo>
                  <a:cubicBezTo>
                    <a:pt x="366633" y="304565"/>
                    <a:pt x="368306" y="282609"/>
                    <a:pt x="368784" y="260175"/>
                  </a:cubicBezTo>
                  <a:close/>
                  <a:moveTo>
                    <a:pt x="272241" y="260175"/>
                  </a:moveTo>
                  <a:lnTo>
                    <a:pt x="349440" y="260175"/>
                  </a:lnTo>
                  <a:cubicBezTo>
                    <a:pt x="348962" y="282601"/>
                    <a:pt x="348006" y="301688"/>
                    <a:pt x="345616" y="320297"/>
                  </a:cubicBezTo>
                  <a:cubicBezTo>
                    <a:pt x="323149" y="315525"/>
                    <a:pt x="297815" y="312901"/>
                    <a:pt x="272241" y="312185"/>
                  </a:cubicBezTo>
                  <a:close/>
                  <a:moveTo>
                    <a:pt x="169710" y="260175"/>
                  </a:moveTo>
                  <a:lnTo>
                    <a:pt x="253118" y="260175"/>
                  </a:lnTo>
                  <a:lnTo>
                    <a:pt x="253118" y="312185"/>
                  </a:lnTo>
                  <a:cubicBezTo>
                    <a:pt x="221332" y="312662"/>
                    <a:pt x="198389" y="315287"/>
                    <a:pt x="174729" y="320297"/>
                  </a:cubicBezTo>
                  <a:cubicBezTo>
                    <a:pt x="172339" y="301688"/>
                    <a:pt x="170188" y="282601"/>
                    <a:pt x="169710" y="260175"/>
                  </a:cubicBezTo>
                  <a:close/>
                  <a:moveTo>
                    <a:pt x="65273" y="260175"/>
                  </a:moveTo>
                  <a:lnTo>
                    <a:pt x="150605" y="260175"/>
                  </a:lnTo>
                  <a:cubicBezTo>
                    <a:pt x="150844" y="282605"/>
                    <a:pt x="152517" y="304557"/>
                    <a:pt x="155385" y="325078"/>
                  </a:cubicBezTo>
                  <a:cubicBezTo>
                    <a:pt x="130048" y="331998"/>
                    <a:pt x="109014" y="341542"/>
                    <a:pt x="93717" y="352757"/>
                  </a:cubicBezTo>
                  <a:cubicBezTo>
                    <a:pt x="76985" y="325794"/>
                    <a:pt x="66707" y="298353"/>
                    <a:pt x="65273" y="260175"/>
                  </a:cubicBezTo>
                  <a:close/>
                  <a:moveTo>
                    <a:pt x="346333" y="186645"/>
                  </a:moveTo>
                  <a:cubicBezTo>
                    <a:pt x="348484" y="204296"/>
                    <a:pt x="349201" y="221946"/>
                    <a:pt x="349440" y="244367"/>
                  </a:cubicBezTo>
                  <a:lnTo>
                    <a:pt x="272241" y="244367"/>
                  </a:lnTo>
                  <a:lnTo>
                    <a:pt x="272241" y="193801"/>
                  </a:lnTo>
                  <a:cubicBezTo>
                    <a:pt x="297815" y="193085"/>
                    <a:pt x="323627" y="191415"/>
                    <a:pt x="346333" y="186645"/>
                  </a:cubicBezTo>
                  <a:close/>
                  <a:moveTo>
                    <a:pt x="174251" y="186645"/>
                  </a:moveTo>
                  <a:cubicBezTo>
                    <a:pt x="197911" y="191654"/>
                    <a:pt x="221332" y="193324"/>
                    <a:pt x="253118" y="193801"/>
                  </a:cubicBezTo>
                  <a:lnTo>
                    <a:pt x="253118" y="244367"/>
                  </a:lnTo>
                  <a:lnTo>
                    <a:pt x="169710" y="244367"/>
                  </a:lnTo>
                  <a:cubicBezTo>
                    <a:pt x="170188" y="221946"/>
                    <a:pt x="172100" y="204296"/>
                    <a:pt x="174251" y="186645"/>
                  </a:cubicBezTo>
                  <a:close/>
                  <a:moveTo>
                    <a:pt x="92525" y="153974"/>
                  </a:moveTo>
                  <a:cubicBezTo>
                    <a:pt x="107825" y="165661"/>
                    <a:pt x="129100" y="174724"/>
                    <a:pt x="154679" y="181879"/>
                  </a:cubicBezTo>
                  <a:cubicBezTo>
                    <a:pt x="152288" y="201198"/>
                    <a:pt x="150854" y="221948"/>
                    <a:pt x="150376" y="244368"/>
                  </a:cubicBezTo>
                  <a:lnTo>
                    <a:pt x="65273" y="244368"/>
                  </a:lnTo>
                  <a:cubicBezTo>
                    <a:pt x="66946" y="209308"/>
                    <a:pt x="76748" y="180448"/>
                    <a:pt x="92525" y="153974"/>
                  </a:cubicBezTo>
                  <a:close/>
                  <a:moveTo>
                    <a:pt x="426413" y="153197"/>
                  </a:moveTo>
                  <a:lnTo>
                    <a:pt x="429044" y="156061"/>
                  </a:lnTo>
                  <a:cubicBezTo>
                    <a:pt x="435262" y="166324"/>
                    <a:pt x="440284" y="177302"/>
                    <a:pt x="444350" y="188758"/>
                  </a:cubicBezTo>
                  <a:lnTo>
                    <a:pt x="404410" y="212863"/>
                  </a:lnTo>
                  <a:cubicBezTo>
                    <a:pt x="397953" y="216921"/>
                    <a:pt x="393648" y="223603"/>
                    <a:pt x="392930" y="231002"/>
                  </a:cubicBezTo>
                  <a:cubicBezTo>
                    <a:pt x="392213" y="235298"/>
                    <a:pt x="392930" y="237923"/>
                    <a:pt x="394844" y="244367"/>
                  </a:cubicBezTo>
                  <a:lnTo>
                    <a:pt x="368775" y="244367"/>
                  </a:lnTo>
                  <a:cubicBezTo>
                    <a:pt x="368297" y="221933"/>
                    <a:pt x="366862" y="201169"/>
                    <a:pt x="364470" y="181837"/>
                  </a:cubicBezTo>
                  <a:cubicBezTo>
                    <a:pt x="389821" y="174677"/>
                    <a:pt x="411107" y="164653"/>
                    <a:pt x="426413" y="153197"/>
                  </a:cubicBezTo>
                  <a:close/>
                  <a:moveTo>
                    <a:pt x="182835" y="72541"/>
                  </a:moveTo>
                  <a:cubicBezTo>
                    <a:pt x="171839" y="97128"/>
                    <a:pt x="162995" y="127205"/>
                    <a:pt x="157498" y="161101"/>
                  </a:cubicBezTo>
                  <a:cubicBezTo>
                    <a:pt x="134072" y="154179"/>
                    <a:pt x="115667" y="145346"/>
                    <a:pt x="103237" y="135798"/>
                  </a:cubicBezTo>
                  <a:cubicBezTo>
                    <a:pt x="123555" y="108108"/>
                    <a:pt x="151044" y="86386"/>
                    <a:pt x="182835" y="72541"/>
                  </a:cubicBezTo>
                  <a:close/>
                  <a:moveTo>
                    <a:pt x="336032" y="72330"/>
                  </a:moveTo>
                  <a:cubicBezTo>
                    <a:pt x="349659" y="78057"/>
                    <a:pt x="362569" y="85216"/>
                    <a:pt x="374284" y="93807"/>
                  </a:cubicBezTo>
                  <a:lnTo>
                    <a:pt x="373806" y="94284"/>
                  </a:lnTo>
                  <a:cubicBezTo>
                    <a:pt x="367112" y="98102"/>
                    <a:pt x="362808" y="104545"/>
                    <a:pt x="361852" y="111943"/>
                  </a:cubicBezTo>
                  <a:cubicBezTo>
                    <a:pt x="360657" y="119102"/>
                    <a:pt x="363286" y="126499"/>
                    <a:pt x="368785" y="131988"/>
                  </a:cubicBezTo>
                  <a:lnTo>
                    <a:pt x="370220" y="133420"/>
                  </a:lnTo>
                  <a:cubicBezTo>
                    <a:pt x="375957" y="139147"/>
                    <a:pt x="385042" y="142726"/>
                    <a:pt x="393649" y="142726"/>
                  </a:cubicBezTo>
                  <a:cubicBezTo>
                    <a:pt x="394605" y="142726"/>
                    <a:pt x="395561" y="142726"/>
                    <a:pt x="396279" y="142726"/>
                  </a:cubicBezTo>
                  <a:lnTo>
                    <a:pt x="407515" y="141533"/>
                  </a:lnTo>
                  <a:cubicBezTo>
                    <a:pt x="395561" y="148931"/>
                    <a:pt x="380261" y="155612"/>
                    <a:pt x="361613" y="161101"/>
                  </a:cubicBezTo>
                  <a:cubicBezTo>
                    <a:pt x="356114" y="127215"/>
                    <a:pt x="347268" y="96909"/>
                    <a:pt x="336032" y="72330"/>
                  </a:cubicBezTo>
                  <a:close/>
                  <a:moveTo>
                    <a:pt x="272241" y="57299"/>
                  </a:moveTo>
                  <a:cubicBezTo>
                    <a:pt x="285151" y="58015"/>
                    <a:pt x="298300" y="59923"/>
                    <a:pt x="310732" y="63263"/>
                  </a:cubicBezTo>
                  <a:cubicBezTo>
                    <a:pt x="325076" y="88075"/>
                    <a:pt x="336791" y="123145"/>
                    <a:pt x="343724" y="165849"/>
                  </a:cubicBezTo>
                  <a:cubicBezTo>
                    <a:pt x="322446" y="170621"/>
                    <a:pt x="297822" y="173722"/>
                    <a:pt x="272241" y="174438"/>
                  </a:cubicBezTo>
                  <a:close/>
                  <a:moveTo>
                    <a:pt x="253118" y="57017"/>
                  </a:moveTo>
                  <a:lnTo>
                    <a:pt x="253118" y="174438"/>
                  </a:lnTo>
                  <a:cubicBezTo>
                    <a:pt x="221332" y="173961"/>
                    <a:pt x="199345" y="170858"/>
                    <a:pt x="177119" y="165846"/>
                  </a:cubicBezTo>
                  <a:cubicBezTo>
                    <a:pt x="184050" y="123126"/>
                    <a:pt x="195521" y="88282"/>
                    <a:pt x="209861" y="63461"/>
                  </a:cubicBezTo>
                  <a:cubicBezTo>
                    <a:pt x="223483" y="59881"/>
                    <a:pt x="237345" y="57494"/>
                    <a:pt x="253118" y="57017"/>
                  </a:cubicBezTo>
                  <a:close/>
                  <a:moveTo>
                    <a:pt x="253128" y="0"/>
                  </a:moveTo>
                  <a:cubicBezTo>
                    <a:pt x="316708" y="0"/>
                    <a:pt x="377899" y="24107"/>
                    <a:pt x="424509" y="66832"/>
                  </a:cubicBezTo>
                  <a:lnTo>
                    <a:pt x="436699" y="45350"/>
                  </a:lnTo>
                  <a:cubicBezTo>
                    <a:pt x="438611" y="42009"/>
                    <a:pt x="441958" y="40099"/>
                    <a:pt x="445782" y="40099"/>
                  </a:cubicBezTo>
                  <a:cubicBezTo>
                    <a:pt x="448411" y="40099"/>
                    <a:pt x="451041" y="41054"/>
                    <a:pt x="453192" y="43202"/>
                  </a:cubicBezTo>
                  <a:lnTo>
                    <a:pt x="459168" y="48931"/>
                  </a:lnTo>
                  <a:cubicBezTo>
                    <a:pt x="462036" y="52034"/>
                    <a:pt x="463709" y="56807"/>
                    <a:pt x="463231" y="60865"/>
                  </a:cubicBezTo>
                  <a:lnTo>
                    <a:pt x="461080" y="82585"/>
                  </a:lnTo>
                  <a:lnTo>
                    <a:pt x="517251" y="138677"/>
                  </a:lnTo>
                  <a:lnTo>
                    <a:pt x="553582" y="79005"/>
                  </a:lnTo>
                  <a:cubicBezTo>
                    <a:pt x="555973" y="74948"/>
                    <a:pt x="560036" y="72561"/>
                    <a:pt x="564578" y="72561"/>
                  </a:cubicBezTo>
                  <a:cubicBezTo>
                    <a:pt x="567924" y="72561"/>
                    <a:pt x="571270" y="73993"/>
                    <a:pt x="573900" y="76618"/>
                  </a:cubicBezTo>
                  <a:lnTo>
                    <a:pt x="578441" y="80915"/>
                  </a:lnTo>
                  <a:cubicBezTo>
                    <a:pt x="582983" y="85450"/>
                    <a:pt x="584895" y="93326"/>
                    <a:pt x="582983" y="99532"/>
                  </a:cubicBezTo>
                  <a:lnTo>
                    <a:pt x="558841" y="180208"/>
                  </a:lnTo>
                  <a:lnTo>
                    <a:pt x="592544" y="214102"/>
                  </a:lnTo>
                  <a:cubicBezTo>
                    <a:pt x="605451" y="226752"/>
                    <a:pt x="601388" y="246324"/>
                    <a:pt x="589914" y="258020"/>
                  </a:cubicBezTo>
                  <a:lnTo>
                    <a:pt x="589675" y="258497"/>
                  </a:lnTo>
                  <a:cubicBezTo>
                    <a:pt x="583461" y="264464"/>
                    <a:pt x="575812" y="267567"/>
                    <a:pt x="568402" y="267567"/>
                  </a:cubicBezTo>
                  <a:cubicBezTo>
                    <a:pt x="560753" y="267567"/>
                    <a:pt x="553582" y="264464"/>
                    <a:pt x="547846" y="258736"/>
                  </a:cubicBezTo>
                  <a:lnTo>
                    <a:pt x="515338" y="226275"/>
                  </a:lnTo>
                  <a:lnTo>
                    <a:pt x="430724" y="251575"/>
                  </a:lnTo>
                  <a:cubicBezTo>
                    <a:pt x="429289" y="252053"/>
                    <a:pt x="427616" y="252291"/>
                    <a:pt x="425943" y="252291"/>
                  </a:cubicBezTo>
                  <a:cubicBezTo>
                    <a:pt x="420924" y="252291"/>
                    <a:pt x="415665" y="250143"/>
                    <a:pt x="412319" y="246802"/>
                  </a:cubicBezTo>
                  <a:lnTo>
                    <a:pt x="407777" y="242267"/>
                  </a:lnTo>
                  <a:cubicBezTo>
                    <a:pt x="404909" y="239402"/>
                    <a:pt x="403475" y="235583"/>
                    <a:pt x="403953" y="231526"/>
                  </a:cubicBezTo>
                  <a:cubicBezTo>
                    <a:pt x="404431" y="227707"/>
                    <a:pt x="406821" y="224365"/>
                    <a:pt x="410167" y="222217"/>
                  </a:cubicBezTo>
                  <a:lnTo>
                    <a:pt x="473031" y="184027"/>
                  </a:lnTo>
                  <a:lnTo>
                    <a:pt x="418294" y="129368"/>
                  </a:lnTo>
                  <a:lnTo>
                    <a:pt x="392001" y="131994"/>
                  </a:lnTo>
                  <a:cubicBezTo>
                    <a:pt x="391762" y="131994"/>
                    <a:pt x="391284" y="131994"/>
                    <a:pt x="390806" y="131994"/>
                  </a:cubicBezTo>
                  <a:cubicBezTo>
                    <a:pt x="386982" y="131994"/>
                    <a:pt x="382918" y="130323"/>
                    <a:pt x="380289" y="127697"/>
                  </a:cubicBezTo>
                  <a:lnTo>
                    <a:pt x="374314" y="121730"/>
                  </a:lnTo>
                  <a:cubicBezTo>
                    <a:pt x="371923" y="119582"/>
                    <a:pt x="370967" y="116240"/>
                    <a:pt x="371445" y="113137"/>
                  </a:cubicBezTo>
                  <a:cubicBezTo>
                    <a:pt x="371684" y="110034"/>
                    <a:pt x="373596" y="107170"/>
                    <a:pt x="376465" y="105499"/>
                  </a:cubicBezTo>
                  <a:lnTo>
                    <a:pt x="402997" y="90462"/>
                  </a:lnTo>
                  <a:cubicBezTo>
                    <a:pt x="362362" y="52988"/>
                    <a:pt x="308582" y="31745"/>
                    <a:pt x="253128" y="31745"/>
                  </a:cubicBezTo>
                  <a:cubicBezTo>
                    <a:pt x="131225" y="31745"/>
                    <a:pt x="31790" y="130800"/>
                    <a:pt x="31790" y="252769"/>
                  </a:cubicBezTo>
                  <a:cubicBezTo>
                    <a:pt x="31790" y="337264"/>
                    <a:pt x="81269" y="415553"/>
                    <a:pt x="157518" y="452072"/>
                  </a:cubicBezTo>
                  <a:cubicBezTo>
                    <a:pt x="165405" y="455891"/>
                    <a:pt x="168752" y="465438"/>
                    <a:pt x="164927" y="473315"/>
                  </a:cubicBezTo>
                  <a:cubicBezTo>
                    <a:pt x="162298" y="479043"/>
                    <a:pt x="156562" y="482385"/>
                    <a:pt x="150586" y="482385"/>
                  </a:cubicBezTo>
                  <a:cubicBezTo>
                    <a:pt x="148196" y="482385"/>
                    <a:pt x="145805" y="481669"/>
                    <a:pt x="143654" y="480714"/>
                  </a:cubicBezTo>
                  <a:cubicBezTo>
                    <a:pt x="56410" y="438944"/>
                    <a:pt x="0" y="349437"/>
                    <a:pt x="0" y="252769"/>
                  </a:cubicBezTo>
                  <a:cubicBezTo>
                    <a:pt x="0" y="113376"/>
                    <a:pt x="113537" y="0"/>
                    <a:pt x="253128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4" name="ïṥḻîde">
              <a:extLst>
                <a:ext uri="{FF2B5EF4-FFF2-40B4-BE49-F238E27FC236}">
                  <a16:creationId xmlns:a16="http://schemas.microsoft.com/office/drawing/2014/main" id="{020605B4-A42F-7C9C-53C9-EA472BEB3C7C}"/>
                </a:ext>
              </a:extLst>
            </p:cNvPr>
            <p:cNvSpPr/>
            <p:nvPr/>
          </p:nvSpPr>
          <p:spPr bwMode="auto">
            <a:xfrm>
              <a:off x="7326293" y="3931351"/>
              <a:ext cx="470373" cy="377828"/>
            </a:xfrm>
            <a:custGeom>
              <a:avLst/>
              <a:gdLst>
                <a:gd name="connsiteX0" fmla="*/ 360943 w 600541"/>
                <a:gd name="connsiteY0" fmla="*/ 344430 h 482385"/>
                <a:gd name="connsiteX1" fmla="*/ 415206 w 600541"/>
                <a:gd name="connsiteY1" fmla="*/ 369480 h 482385"/>
                <a:gd name="connsiteX2" fmla="*/ 334409 w 600541"/>
                <a:gd name="connsiteY2" fmla="*/ 431508 h 482385"/>
                <a:gd name="connsiteX3" fmla="*/ 360943 w 600541"/>
                <a:gd name="connsiteY3" fmla="*/ 344430 h 482385"/>
                <a:gd name="connsiteX4" fmla="*/ 158230 w 600541"/>
                <a:gd name="connsiteY4" fmla="*/ 344430 h 482385"/>
                <a:gd name="connsiteX5" fmla="*/ 184529 w 600541"/>
                <a:gd name="connsiteY5" fmla="*/ 431014 h 482385"/>
                <a:gd name="connsiteX6" fmla="*/ 104437 w 600541"/>
                <a:gd name="connsiteY6" fmla="*/ 369236 h 482385"/>
                <a:gd name="connsiteX7" fmla="*/ 158230 w 600541"/>
                <a:gd name="connsiteY7" fmla="*/ 344430 h 482385"/>
                <a:gd name="connsiteX8" fmla="*/ 272241 w 600541"/>
                <a:gd name="connsiteY8" fmla="*/ 331516 h 482385"/>
                <a:gd name="connsiteX9" fmla="*/ 343018 w 600541"/>
                <a:gd name="connsiteY9" fmla="*/ 339630 h 482385"/>
                <a:gd name="connsiteX10" fmla="*/ 308586 w 600541"/>
                <a:gd name="connsiteY10" fmla="*/ 440343 h 482385"/>
                <a:gd name="connsiteX11" fmla="*/ 272241 w 600541"/>
                <a:gd name="connsiteY11" fmla="*/ 445832 h 482385"/>
                <a:gd name="connsiteX12" fmla="*/ 253118 w 600541"/>
                <a:gd name="connsiteY12" fmla="*/ 331516 h 482385"/>
                <a:gd name="connsiteX13" fmla="*/ 253118 w 600541"/>
                <a:gd name="connsiteY13" fmla="*/ 446044 h 482385"/>
                <a:gd name="connsiteX14" fmla="*/ 212245 w 600541"/>
                <a:gd name="connsiteY14" fmla="*/ 440079 h 482385"/>
                <a:gd name="connsiteX15" fmla="*/ 177825 w 600541"/>
                <a:gd name="connsiteY15" fmla="*/ 339867 h 482385"/>
                <a:gd name="connsiteX16" fmla="*/ 253118 w 600541"/>
                <a:gd name="connsiteY16" fmla="*/ 331516 h 482385"/>
                <a:gd name="connsiteX17" fmla="*/ 368784 w 600541"/>
                <a:gd name="connsiteY17" fmla="*/ 260175 h 482385"/>
                <a:gd name="connsiteX18" fmla="*/ 454583 w 600541"/>
                <a:gd name="connsiteY18" fmla="*/ 260175 h 482385"/>
                <a:gd name="connsiteX19" fmla="*/ 425904 w 600541"/>
                <a:gd name="connsiteY19" fmla="*/ 353251 h 482385"/>
                <a:gd name="connsiteX20" fmla="*/ 363765 w 600541"/>
                <a:gd name="connsiteY20" fmla="*/ 325090 h 482385"/>
                <a:gd name="connsiteX21" fmla="*/ 368784 w 600541"/>
                <a:gd name="connsiteY21" fmla="*/ 260175 h 482385"/>
                <a:gd name="connsiteX22" fmla="*/ 272241 w 600541"/>
                <a:gd name="connsiteY22" fmla="*/ 260175 h 482385"/>
                <a:gd name="connsiteX23" fmla="*/ 349440 w 600541"/>
                <a:gd name="connsiteY23" fmla="*/ 260175 h 482385"/>
                <a:gd name="connsiteX24" fmla="*/ 345616 w 600541"/>
                <a:gd name="connsiteY24" fmla="*/ 320297 h 482385"/>
                <a:gd name="connsiteX25" fmla="*/ 272241 w 600541"/>
                <a:gd name="connsiteY25" fmla="*/ 312185 h 482385"/>
                <a:gd name="connsiteX26" fmla="*/ 169710 w 600541"/>
                <a:gd name="connsiteY26" fmla="*/ 260175 h 482385"/>
                <a:gd name="connsiteX27" fmla="*/ 253118 w 600541"/>
                <a:gd name="connsiteY27" fmla="*/ 260175 h 482385"/>
                <a:gd name="connsiteX28" fmla="*/ 253118 w 600541"/>
                <a:gd name="connsiteY28" fmla="*/ 312185 h 482385"/>
                <a:gd name="connsiteX29" fmla="*/ 174729 w 600541"/>
                <a:gd name="connsiteY29" fmla="*/ 320297 h 482385"/>
                <a:gd name="connsiteX30" fmla="*/ 169710 w 600541"/>
                <a:gd name="connsiteY30" fmla="*/ 260175 h 482385"/>
                <a:gd name="connsiteX31" fmla="*/ 65273 w 600541"/>
                <a:gd name="connsiteY31" fmla="*/ 260175 h 482385"/>
                <a:gd name="connsiteX32" fmla="*/ 150605 w 600541"/>
                <a:gd name="connsiteY32" fmla="*/ 260175 h 482385"/>
                <a:gd name="connsiteX33" fmla="*/ 155385 w 600541"/>
                <a:gd name="connsiteY33" fmla="*/ 325078 h 482385"/>
                <a:gd name="connsiteX34" fmla="*/ 93717 w 600541"/>
                <a:gd name="connsiteY34" fmla="*/ 352757 h 482385"/>
                <a:gd name="connsiteX35" fmla="*/ 65273 w 600541"/>
                <a:gd name="connsiteY35" fmla="*/ 260175 h 482385"/>
                <a:gd name="connsiteX36" fmla="*/ 346333 w 600541"/>
                <a:gd name="connsiteY36" fmla="*/ 186645 h 482385"/>
                <a:gd name="connsiteX37" fmla="*/ 349440 w 600541"/>
                <a:gd name="connsiteY37" fmla="*/ 244367 h 482385"/>
                <a:gd name="connsiteX38" fmla="*/ 272241 w 600541"/>
                <a:gd name="connsiteY38" fmla="*/ 244367 h 482385"/>
                <a:gd name="connsiteX39" fmla="*/ 272241 w 600541"/>
                <a:gd name="connsiteY39" fmla="*/ 193801 h 482385"/>
                <a:gd name="connsiteX40" fmla="*/ 346333 w 600541"/>
                <a:gd name="connsiteY40" fmla="*/ 186645 h 482385"/>
                <a:gd name="connsiteX41" fmla="*/ 174251 w 600541"/>
                <a:gd name="connsiteY41" fmla="*/ 186645 h 482385"/>
                <a:gd name="connsiteX42" fmla="*/ 253118 w 600541"/>
                <a:gd name="connsiteY42" fmla="*/ 193801 h 482385"/>
                <a:gd name="connsiteX43" fmla="*/ 253118 w 600541"/>
                <a:gd name="connsiteY43" fmla="*/ 244367 h 482385"/>
                <a:gd name="connsiteX44" fmla="*/ 169710 w 600541"/>
                <a:gd name="connsiteY44" fmla="*/ 244367 h 482385"/>
                <a:gd name="connsiteX45" fmla="*/ 174251 w 600541"/>
                <a:gd name="connsiteY45" fmla="*/ 186645 h 482385"/>
                <a:gd name="connsiteX46" fmla="*/ 92525 w 600541"/>
                <a:gd name="connsiteY46" fmla="*/ 153974 h 482385"/>
                <a:gd name="connsiteX47" fmla="*/ 154679 w 600541"/>
                <a:gd name="connsiteY47" fmla="*/ 181879 h 482385"/>
                <a:gd name="connsiteX48" fmla="*/ 150376 w 600541"/>
                <a:gd name="connsiteY48" fmla="*/ 244368 h 482385"/>
                <a:gd name="connsiteX49" fmla="*/ 65273 w 600541"/>
                <a:gd name="connsiteY49" fmla="*/ 244368 h 482385"/>
                <a:gd name="connsiteX50" fmla="*/ 92525 w 600541"/>
                <a:gd name="connsiteY50" fmla="*/ 153974 h 482385"/>
                <a:gd name="connsiteX51" fmla="*/ 426413 w 600541"/>
                <a:gd name="connsiteY51" fmla="*/ 153197 h 482385"/>
                <a:gd name="connsiteX52" fmla="*/ 429044 w 600541"/>
                <a:gd name="connsiteY52" fmla="*/ 156061 h 482385"/>
                <a:gd name="connsiteX53" fmla="*/ 444350 w 600541"/>
                <a:gd name="connsiteY53" fmla="*/ 188758 h 482385"/>
                <a:gd name="connsiteX54" fmla="*/ 404410 w 600541"/>
                <a:gd name="connsiteY54" fmla="*/ 212863 h 482385"/>
                <a:gd name="connsiteX55" fmla="*/ 392930 w 600541"/>
                <a:gd name="connsiteY55" fmla="*/ 231002 h 482385"/>
                <a:gd name="connsiteX56" fmla="*/ 394844 w 600541"/>
                <a:gd name="connsiteY56" fmla="*/ 244367 h 482385"/>
                <a:gd name="connsiteX57" fmla="*/ 368775 w 600541"/>
                <a:gd name="connsiteY57" fmla="*/ 244367 h 482385"/>
                <a:gd name="connsiteX58" fmla="*/ 364470 w 600541"/>
                <a:gd name="connsiteY58" fmla="*/ 181837 h 482385"/>
                <a:gd name="connsiteX59" fmla="*/ 426413 w 600541"/>
                <a:gd name="connsiteY59" fmla="*/ 153197 h 482385"/>
                <a:gd name="connsiteX60" fmla="*/ 182835 w 600541"/>
                <a:gd name="connsiteY60" fmla="*/ 72541 h 482385"/>
                <a:gd name="connsiteX61" fmla="*/ 157498 w 600541"/>
                <a:gd name="connsiteY61" fmla="*/ 161101 h 482385"/>
                <a:gd name="connsiteX62" fmla="*/ 103237 w 600541"/>
                <a:gd name="connsiteY62" fmla="*/ 135798 h 482385"/>
                <a:gd name="connsiteX63" fmla="*/ 182835 w 600541"/>
                <a:gd name="connsiteY63" fmla="*/ 72541 h 482385"/>
                <a:gd name="connsiteX64" fmla="*/ 336032 w 600541"/>
                <a:gd name="connsiteY64" fmla="*/ 72330 h 482385"/>
                <a:gd name="connsiteX65" fmla="*/ 374284 w 600541"/>
                <a:gd name="connsiteY65" fmla="*/ 93807 h 482385"/>
                <a:gd name="connsiteX66" fmla="*/ 373806 w 600541"/>
                <a:gd name="connsiteY66" fmla="*/ 94284 h 482385"/>
                <a:gd name="connsiteX67" fmla="*/ 361852 w 600541"/>
                <a:gd name="connsiteY67" fmla="*/ 111943 h 482385"/>
                <a:gd name="connsiteX68" fmla="*/ 368785 w 600541"/>
                <a:gd name="connsiteY68" fmla="*/ 131988 h 482385"/>
                <a:gd name="connsiteX69" fmla="*/ 370220 w 600541"/>
                <a:gd name="connsiteY69" fmla="*/ 133420 h 482385"/>
                <a:gd name="connsiteX70" fmla="*/ 393649 w 600541"/>
                <a:gd name="connsiteY70" fmla="*/ 142726 h 482385"/>
                <a:gd name="connsiteX71" fmla="*/ 396279 w 600541"/>
                <a:gd name="connsiteY71" fmla="*/ 142726 h 482385"/>
                <a:gd name="connsiteX72" fmla="*/ 407515 w 600541"/>
                <a:gd name="connsiteY72" fmla="*/ 141533 h 482385"/>
                <a:gd name="connsiteX73" fmla="*/ 361613 w 600541"/>
                <a:gd name="connsiteY73" fmla="*/ 161101 h 482385"/>
                <a:gd name="connsiteX74" fmla="*/ 336032 w 600541"/>
                <a:gd name="connsiteY74" fmla="*/ 72330 h 482385"/>
                <a:gd name="connsiteX75" fmla="*/ 272241 w 600541"/>
                <a:gd name="connsiteY75" fmla="*/ 57299 h 482385"/>
                <a:gd name="connsiteX76" fmla="*/ 310732 w 600541"/>
                <a:gd name="connsiteY76" fmla="*/ 63263 h 482385"/>
                <a:gd name="connsiteX77" fmla="*/ 343724 w 600541"/>
                <a:gd name="connsiteY77" fmla="*/ 165849 h 482385"/>
                <a:gd name="connsiteX78" fmla="*/ 272241 w 600541"/>
                <a:gd name="connsiteY78" fmla="*/ 174438 h 482385"/>
                <a:gd name="connsiteX79" fmla="*/ 253118 w 600541"/>
                <a:gd name="connsiteY79" fmla="*/ 57017 h 482385"/>
                <a:gd name="connsiteX80" fmla="*/ 253118 w 600541"/>
                <a:gd name="connsiteY80" fmla="*/ 174438 h 482385"/>
                <a:gd name="connsiteX81" fmla="*/ 177119 w 600541"/>
                <a:gd name="connsiteY81" fmla="*/ 165846 h 482385"/>
                <a:gd name="connsiteX82" fmla="*/ 209861 w 600541"/>
                <a:gd name="connsiteY82" fmla="*/ 63461 h 482385"/>
                <a:gd name="connsiteX83" fmla="*/ 253118 w 600541"/>
                <a:gd name="connsiteY83" fmla="*/ 57017 h 482385"/>
                <a:gd name="connsiteX84" fmla="*/ 253128 w 600541"/>
                <a:gd name="connsiteY84" fmla="*/ 0 h 482385"/>
                <a:gd name="connsiteX85" fmla="*/ 424509 w 600541"/>
                <a:gd name="connsiteY85" fmla="*/ 66832 h 482385"/>
                <a:gd name="connsiteX86" fmla="*/ 436699 w 600541"/>
                <a:gd name="connsiteY86" fmla="*/ 45350 h 482385"/>
                <a:gd name="connsiteX87" fmla="*/ 445782 w 600541"/>
                <a:gd name="connsiteY87" fmla="*/ 40099 h 482385"/>
                <a:gd name="connsiteX88" fmla="*/ 453192 w 600541"/>
                <a:gd name="connsiteY88" fmla="*/ 43202 h 482385"/>
                <a:gd name="connsiteX89" fmla="*/ 459168 w 600541"/>
                <a:gd name="connsiteY89" fmla="*/ 48931 h 482385"/>
                <a:gd name="connsiteX90" fmla="*/ 463231 w 600541"/>
                <a:gd name="connsiteY90" fmla="*/ 60865 h 482385"/>
                <a:gd name="connsiteX91" fmla="*/ 461080 w 600541"/>
                <a:gd name="connsiteY91" fmla="*/ 82585 h 482385"/>
                <a:gd name="connsiteX92" fmla="*/ 517251 w 600541"/>
                <a:gd name="connsiteY92" fmla="*/ 138677 h 482385"/>
                <a:gd name="connsiteX93" fmla="*/ 553582 w 600541"/>
                <a:gd name="connsiteY93" fmla="*/ 79005 h 482385"/>
                <a:gd name="connsiteX94" fmla="*/ 564578 w 600541"/>
                <a:gd name="connsiteY94" fmla="*/ 72561 h 482385"/>
                <a:gd name="connsiteX95" fmla="*/ 573900 w 600541"/>
                <a:gd name="connsiteY95" fmla="*/ 76618 h 482385"/>
                <a:gd name="connsiteX96" fmla="*/ 578441 w 600541"/>
                <a:gd name="connsiteY96" fmla="*/ 80915 h 482385"/>
                <a:gd name="connsiteX97" fmla="*/ 582983 w 600541"/>
                <a:gd name="connsiteY97" fmla="*/ 99532 h 482385"/>
                <a:gd name="connsiteX98" fmla="*/ 558841 w 600541"/>
                <a:gd name="connsiteY98" fmla="*/ 180208 h 482385"/>
                <a:gd name="connsiteX99" fmla="*/ 592544 w 600541"/>
                <a:gd name="connsiteY99" fmla="*/ 214102 h 482385"/>
                <a:gd name="connsiteX100" fmla="*/ 589914 w 600541"/>
                <a:gd name="connsiteY100" fmla="*/ 258020 h 482385"/>
                <a:gd name="connsiteX101" fmla="*/ 589675 w 600541"/>
                <a:gd name="connsiteY101" fmla="*/ 258497 h 482385"/>
                <a:gd name="connsiteX102" fmla="*/ 568402 w 600541"/>
                <a:gd name="connsiteY102" fmla="*/ 267567 h 482385"/>
                <a:gd name="connsiteX103" fmla="*/ 547846 w 600541"/>
                <a:gd name="connsiteY103" fmla="*/ 258736 h 482385"/>
                <a:gd name="connsiteX104" fmla="*/ 515338 w 600541"/>
                <a:gd name="connsiteY104" fmla="*/ 226275 h 482385"/>
                <a:gd name="connsiteX105" fmla="*/ 430724 w 600541"/>
                <a:gd name="connsiteY105" fmla="*/ 251575 h 482385"/>
                <a:gd name="connsiteX106" fmla="*/ 425943 w 600541"/>
                <a:gd name="connsiteY106" fmla="*/ 252291 h 482385"/>
                <a:gd name="connsiteX107" fmla="*/ 412319 w 600541"/>
                <a:gd name="connsiteY107" fmla="*/ 246802 h 482385"/>
                <a:gd name="connsiteX108" fmla="*/ 407777 w 600541"/>
                <a:gd name="connsiteY108" fmla="*/ 242267 h 482385"/>
                <a:gd name="connsiteX109" fmla="*/ 403953 w 600541"/>
                <a:gd name="connsiteY109" fmla="*/ 231526 h 482385"/>
                <a:gd name="connsiteX110" fmla="*/ 410167 w 600541"/>
                <a:gd name="connsiteY110" fmla="*/ 222217 h 482385"/>
                <a:gd name="connsiteX111" fmla="*/ 473031 w 600541"/>
                <a:gd name="connsiteY111" fmla="*/ 184027 h 482385"/>
                <a:gd name="connsiteX112" fmla="*/ 418294 w 600541"/>
                <a:gd name="connsiteY112" fmla="*/ 129368 h 482385"/>
                <a:gd name="connsiteX113" fmla="*/ 392001 w 600541"/>
                <a:gd name="connsiteY113" fmla="*/ 131994 h 482385"/>
                <a:gd name="connsiteX114" fmla="*/ 390806 w 600541"/>
                <a:gd name="connsiteY114" fmla="*/ 131994 h 482385"/>
                <a:gd name="connsiteX115" fmla="*/ 380289 w 600541"/>
                <a:gd name="connsiteY115" fmla="*/ 127697 h 482385"/>
                <a:gd name="connsiteX116" fmla="*/ 374314 w 600541"/>
                <a:gd name="connsiteY116" fmla="*/ 121730 h 482385"/>
                <a:gd name="connsiteX117" fmla="*/ 371445 w 600541"/>
                <a:gd name="connsiteY117" fmla="*/ 113137 h 482385"/>
                <a:gd name="connsiteX118" fmla="*/ 376465 w 600541"/>
                <a:gd name="connsiteY118" fmla="*/ 105499 h 482385"/>
                <a:gd name="connsiteX119" fmla="*/ 402997 w 600541"/>
                <a:gd name="connsiteY119" fmla="*/ 90462 h 482385"/>
                <a:gd name="connsiteX120" fmla="*/ 253128 w 600541"/>
                <a:gd name="connsiteY120" fmla="*/ 31745 h 482385"/>
                <a:gd name="connsiteX121" fmla="*/ 31790 w 600541"/>
                <a:gd name="connsiteY121" fmla="*/ 252769 h 482385"/>
                <a:gd name="connsiteX122" fmla="*/ 157518 w 600541"/>
                <a:gd name="connsiteY122" fmla="*/ 452072 h 482385"/>
                <a:gd name="connsiteX123" fmla="*/ 164927 w 600541"/>
                <a:gd name="connsiteY123" fmla="*/ 473315 h 482385"/>
                <a:gd name="connsiteX124" fmla="*/ 150586 w 600541"/>
                <a:gd name="connsiteY124" fmla="*/ 482385 h 482385"/>
                <a:gd name="connsiteX125" fmla="*/ 143654 w 600541"/>
                <a:gd name="connsiteY125" fmla="*/ 480714 h 482385"/>
                <a:gd name="connsiteX126" fmla="*/ 0 w 600541"/>
                <a:gd name="connsiteY126" fmla="*/ 252769 h 482385"/>
                <a:gd name="connsiteX127" fmla="*/ 253128 w 600541"/>
                <a:gd name="connsiteY127" fmla="*/ 0 h 48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00541" h="482385">
                  <a:moveTo>
                    <a:pt x="360943" y="344430"/>
                  </a:moveTo>
                  <a:cubicBezTo>
                    <a:pt x="383891" y="351110"/>
                    <a:pt x="402537" y="359937"/>
                    <a:pt x="415206" y="369480"/>
                  </a:cubicBezTo>
                  <a:cubicBezTo>
                    <a:pt x="394409" y="396677"/>
                    <a:pt x="366680" y="418148"/>
                    <a:pt x="334409" y="431508"/>
                  </a:cubicBezTo>
                  <a:cubicBezTo>
                    <a:pt x="345883" y="407412"/>
                    <a:pt x="354967" y="377830"/>
                    <a:pt x="360943" y="344430"/>
                  </a:cubicBezTo>
                  <a:close/>
                  <a:moveTo>
                    <a:pt x="158230" y="344430"/>
                  </a:moveTo>
                  <a:cubicBezTo>
                    <a:pt x="164207" y="377823"/>
                    <a:pt x="173292" y="407162"/>
                    <a:pt x="184529" y="431014"/>
                  </a:cubicBezTo>
                  <a:cubicBezTo>
                    <a:pt x="152731" y="417895"/>
                    <a:pt x="125237" y="396190"/>
                    <a:pt x="104437" y="369236"/>
                  </a:cubicBezTo>
                  <a:cubicBezTo>
                    <a:pt x="117108" y="359696"/>
                    <a:pt x="135517" y="351109"/>
                    <a:pt x="158230" y="344430"/>
                  </a:cubicBezTo>
                  <a:close/>
                  <a:moveTo>
                    <a:pt x="272241" y="331516"/>
                  </a:moveTo>
                  <a:cubicBezTo>
                    <a:pt x="297826" y="332232"/>
                    <a:pt x="321976" y="335096"/>
                    <a:pt x="343018" y="339630"/>
                  </a:cubicBezTo>
                  <a:cubicBezTo>
                    <a:pt x="335606" y="382111"/>
                    <a:pt x="323172" y="416477"/>
                    <a:pt x="308586" y="440343"/>
                  </a:cubicBezTo>
                  <a:cubicBezTo>
                    <a:pt x="296630" y="443207"/>
                    <a:pt x="281805" y="445116"/>
                    <a:pt x="272241" y="445832"/>
                  </a:cubicBezTo>
                  <a:close/>
                  <a:moveTo>
                    <a:pt x="253118" y="331516"/>
                  </a:moveTo>
                  <a:lnTo>
                    <a:pt x="253118" y="446044"/>
                  </a:lnTo>
                  <a:cubicBezTo>
                    <a:pt x="237342" y="445328"/>
                    <a:pt x="225152" y="443419"/>
                    <a:pt x="212245" y="440079"/>
                  </a:cubicBezTo>
                  <a:cubicBezTo>
                    <a:pt x="197664" y="416219"/>
                    <a:pt x="184996" y="381861"/>
                    <a:pt x="177825" y="339867"/>
                  </a:cubicBezTo>
                  <a:cubicBezTo>
                    <a:pt x="199815" y="334856"/>
                    <a:pt x="221328" y="331993"/>
                    <a:pt x="253118" y="331516"/>
                  </a:cubicBezTo>
                  <a:close/>
                  <a:moveTo>
                    <a:pt x="368784" y="260175"/>
                  </a:moveTo>
                  <a:lnTo>
                    <a:pt x="454583" y="260175"/>
                  </a:lnTo>
                  <a:cubicBezTo>
                    <a:pt x="453149" y="298360"/>
                    <a:pt x="442872" y="326044"/>
                    <a:pt x="425904" y="353251"/>
                  </a:cubicBezTo>
                  <a:cubicBezTo>
                    <a:pt x="410608" y="341796"/>
                    <a:pt x="389337" y="332249"/>
                    <a:pt x="363765" y="325090"/>
                  </a:cubicBezTo>
                  <a:cubicBezTo>
                    <a:pt x="366633" y="304565"/>
                    <a:pt x="368306" y="282609"/>
                    <a:pt x="368784" y="260175"/>
                  </a:cubicBezTo>
                  <a:close/>
                  <a:moveTo>
                    <a:pt x="272241" y="260175"/>
                  </a:moveTo>
                  <a:lnTo>
                    <a:pt x="349440" y="260175"/>
                  </a:lnTo>
                  <a:cubicBezTo>
                    <a:pt x="348962" y="282601"/>
                    <a:pt x="348006" y="301688"/>
                    <a:pt x="345616" y="320297"/>
                  </a:cubicBezTo>
                  <a:cubicBezTo>
                    <a:pt x="323149" y="315525"/>
                    <a:pt x="297815" y="312901"/>
                    <a:pt x="272241" y="312185"/>
                  </a:cubicBezTo>
                  <a:close/>
                  <a:moveTo>
                    <a:pt x="169710" y="260175"/>
                  </a:moveTo>
                  <a:lnTo>
                    <a:pt x="253118" y="260175"/>
                  </a:lnTo>
                  <a:lnTo>
                    <a:pt x="253118" y="312185"/>
                  </a:lnTo>
                  <a:cubicBezTo>
                    <a:pt x="221332" y="312662"/>
                    <a:pt x="198389" y="315287"/>
                    <a:pt x="174729" y="320297"/>
                  </a:cubicBezTo>
                  <a:cubicBezTo>
                    <a:pt x="172339" y="301688"/>
                    <a:pt x="170188" y="282601"/>
                    <a:pt x="169710" y="260175"/>
                  </a:cubicBezTo>
                  <a:close/>
                  <a:moveTo>
                    <a:pt x="65273" y="260175"/>
                  </a:moveTo>
                  <a:lnTo>
                    <a:pt x="150605" y="260175"/>
                  </a:lnTo>
                  <a:cubicBezTo>
                    <a:pt x="150844" y="282605"/>
                    <a:pt x="152517" y="304557"/>
                    <a:pt x="155385" y="325078"/>
                  </a:cubicBezTo>
                  <a:cubicBezTo>
                    <a:pt x="130048" y="331998"/>
                    <a:pt x="109014" y="341542"/>
                    <a:pt x="93717" y="352757"/>
                  </a:cubicBezTo>
                  <a:cubicBezTo>
                    <a:pt x="76985" y="325794"/>
                    <a:pt x="66707" y="298353"/>
                    <a:pt x="65273" y="260175"/>
                  </a:cubicBezTo>
                  <a:close/>
                  <a:moveTo>
                    <a:pt x="346333" y="186645"/>
                  </a:moveTo>
                  <a:cubicBezTo>
                    <a:pt x="348484" y="204296"/>
                    <a:pt x="349201" y="221946"/>
                    <a:pt x="349440" y="244367"/>
                  </a:cubicBezTo>
                  <a:lnTo>
                    <a:pt x="272241" y="244367"/>
                  </a:lnTo>
                  <a:lnTo>
                    <a:pt x="272241" y="193801"/>
                  </a:lnTo>
                  <a:cubicBezTo>
                    <a:pt x="297815" y="193085"/>
                    <a:pt x="323627" y="191415"/>
                    <a:pt x="346333" y="186645"/>
                  </a:cubicBezTo>
                  <a:close/>
                  <a:moveTo>
                    <a:pt x="174251" y="186645"/>
                  </a:moveTo>
                  <a:cubicBezTo>
                    <a:pt x="197911" y="191654"/>
                    <a:pt x="221332" y="193324"/>
                    <a:pt x="253118" y="193801"/>
                  </a:cubicBezTo>
                  <a:lnTo>
                    <a:pt x="253118" y="244367"/>
                  </a:lnTo>
                  <a:lnTo>
                    <a:pt x="169710" y="244367"/>
                  </a:lnTo>
                  <a:cubicBezTo>
                    <a:pt x="170188" y="221946"/>
                    <a:pt x="172100" y="204296"/>
                    <a:pt x="174251" y="186645"/>
                  </a:cubicBezTo>
                  <a:close/>
                  <a:moveTo>
                    <a:pt x="92525" y="153974"/>
                  </a:moveTo>
                  <a:cubicBezTo>
                    <a:pt x="107825" y="165661"/>
                    <a:pt x="129100" y="174724"/>
                    <a:pt x="154679" y="181879"/>
                  </a:cubicBezTo>
                  <a:cubicBezTo>
                    <a:pt x="152288" y="201198"/>
                    <a:pt x="150854" y="221948"/>
                    <a:pt x="150376" y="244368"/>
                  </a:cubicBezTo>
                  <a:lnTo>
                    <a:pt x="65273" y="244368"/>
                  </a:lnTo>
                  <a:cubicBezTo>
                    <a:pt x="66946" y="209308"/>
                    <a:pt x="76748" y="180448"/>
                    <a:pt x="92525" y="153974"/>
                  </a:cubicBezTo>
                  <a:close/>
                  <a:moveTo>
                    <a:pt x="426413" y="153197"/>
                  </a:moveTo>
                  <a:lnTo>
                    <a:pt x="429044" y="156061"/>
                  </a:lnTo>
                  <a:cubicBezTo>
                    <a:pt x="435262" y="166324"/>
                    <a:pt x="440284" y="177302"/>
                    <a:pt x="444350" y="188758"/>
                  </a:cubicBezTo>
                  <a:lnTo>
                    <a:pt x="404410" y="212863"/>
                  </a:lnTo>
                  <a:cubicBezTo>
                    <a:pt x="397953" y="216921"/>
                    <a:pt x="393648" y="223603"/>
                    <a:pt x="392930" y="231002"/>
                  </a:cubicBezTo>
                  <a:cubicBezTo>
                    <a:pt x="392213" y="235298"/>
                    <a:pt x="392930" y="237923"/>
                    <a:pt x="394844" y="244367"/>
                  </a:cubicBezTo>
                  <a:lnTo>
                    <a:pt x="368775" y="244367"/>
                  </a:lnTo>
                  <a:cubicBezTo>
                    <a:pt x="368297" y="221933"/>
                    <a:pt x="366862" y="201169"/>
                    <a:pt x="364470" y="181837"/>
                  </a:cubicBezTo>
                  <a:cubicBezTo>
                    <a:pt x="389821" y="174677"/>
                    <a:pt x="411107" y="164653"/>
                    <a:pt x="426413" y="153197"/>
                  </a:cubicBezTo>
                  <a:close/>
                  <a:moveTo>
                    <a:pt x="182835" y="72541"/>
                  </a:moveTo>
                  <a:cubicBezTo>
                    <a:pt x="171839" y="97128"/>
                    <a:pt x="162995" y="127205"/>
                    <a:pt x="157498" y="161101"/>
                  </a:cubicBezTo>
                  <a:cubicBezTo>
                    <a:pt x="134072" y="154179"/>
                    <a:pt x="115667" y="145346"/>
                    <a:pt x="103237" y="135798"/>
                  </a:cubicBezTo>
                  <a:cubicBezTo>
                    <a:pt x="123555" y="108108"/>
                    <a:pt x="151044" y="86386"/>
                    <a:pt x="182835" y="72541"/>
                  </a:cubicBezTo>
                  <a:close/>
                  <a:moveTo>
                    <a:pt x="336032" y="72330"/>
                  </a:moveTo>
                  <a:cubicBezTo>
                    <a:pt x="349659" y="78057"/>
                    <a:pt x="362569" y="85216"/>
                    <a:pt x="374284" y="93807"/>
                  </a:cubicBezTo>
                  <a:lnTo>
                    <a:pt x="373806" y="94284"/>
                  </a:lnTo>
                  <a:cubicBezTo>
                    <a:pt x="367112" y="98102"/>
                    <a:pt x="362808" y="104545"/>
                    <a:pt x="361852" y="111943"/>
                  </a:cubicBezTo>
                  <a:cubicBezTo>
                    <a:pt x="360657" y="119102"/>
                    <a:pt x="363286" y="126499"/>
                    <a:pt x="368785" y="131988"/>
                  </a:cubicBezTo>
                  <a:lnTo>
                    <a:pt x="370220" y="133420"/>
                  </a:lnTo>
                  <a:cubicBezTo>
                    <a:pt x="375957" y="139147"/>
                    <a:pt x="385042" y="142726"/>
                    <a:pt x="393649" y="142726"/>
                  </a:cubicBezTo>
                  <a:cubicBezTo>
                    <a:pt x="394605" y="142726"/>
                    <a:pt x="395561" y="142726"/>
                    <a:pt x="396279" y="142726"/>
                  </a:cubicBezTo>
                  <a:lnTo>
                    <a:pt x="407515" y="141533"/>
                  </a:lnTo>
                  <a:cubicBezTo>
                    <a:pt x="395561" y="148931"/>
                    <a:pt x="380261" y="155612"/>
                    <a:pt x="361613" y="161101"/>
                  </a:cubicBezTo>
                  <a:cubicBezTo>
                    <a:pt x="356114" y="127215"/>
                    <a:pt x="347268" y="96909"/>
                    <a:pt x="336032" y="72330"/>
                  </a:cubicBezTo>
                  <a:close/>
                  <a:moveTo>
                    <a:pt x="272241" y="57299"/>
                  </a:moveTo>
                  <a:cubicBezTo>
                    <a:pt x="285151" y="58015"/>
                    <a:pt x="298300" y="59923"/>
                    <a:pt x="310732" y="63263"/>
                  </a:cubicBezTo>
                  <a:cubicBezTo>
                    <a:pt x="325076" y="88075"/>
                    <a:pt x="336791" y="123145"/>
                    <a:pt x="343724" y="165849"/>
                  </a:cubicBezTo>
                  <a:cubicBezTo>
                    <a:pt x="322446" y="170621"/>
                    <a:pt x="297822" y="173722"/>
                    <a:pt x="272241" y="174438"/>
                  </a:cubicBezTo>
                  <a:close/>
                  <a:moveTo>
                    <a:pt x="253118" y="57017"/>
                  </a:moveTo>
                  <a:lnTo>
                    <a:pt x="253118" y="174438"/>
                  </a:lnTo>
                  <a:cubicBezTo>
                    <a:pt x="221332" y="173961"/>
                    <a:pt x="199345" y="170858"/>
                    <a:pt x="177119" y="165846"/>
                  </a:cubicBezTo>
                  <a:cubicBezTo>
                    <a:pt x="184050" y="123126"/>
                    <a:pt x="195521" y="88282"/>
                    <a:pt x="209861" y="63461"/>
                  </a:cubicBezTo>
                  <a:cubicBezTo>
                    <a:pt x="223483" y="59881"/>
                    <a:pt x="237345" y="57494"/>
                    <a:pt x="253118" y="57017"/>
                  </a:cubicBezTo>
                  <a:close/>
                  <a:moveTo>
                    <a:pt x="253128" y="0"/>
                  </a:moveTo>
                  <a:cubicBezTo>
                    <a:pt x="316708" y="0"/>
                    <a:pt x="377899" y="24107"/>
                    <a:pt x="424509" y="66832"/>
                  </a:cubicBezTo>
                  <a:lnTo>
                    <a:pt x="436699" y="45350"/>
                  </a:lnTo>
                  <a:cubicBezTo>
                    <a:pt x="438611" y="42009"/>
                    <a:pt x="441958" y="40099"/>
                    <a:pt x="445782" y="40099"/>
                  </a:cubicBezTo>
                  <a:cubicBezTo>
                    <a:pt x="448411" y="40099"/>
                    <a:pt x="451041" y="41054"/>
                    <a:pt x="453192" y="43202"/>
                  </a:cubicBezTo>
                  <a:lnTo>
                    <a:pt x="459168" y="48931"/>
                  </a:lnTo>
                  <a:cubicBezTo>
                    <a:pt x="462036" y="52034"/>
                    <a:pt x="463709" y="56807"/>
                    <a:pt x="463231" y="60865"/>
                  </a:cubicBezTo>
                  <a:lnTo>
                    <a:pt x="461080" y="82585"/>
                  </a:lnTo>
                  <a:lnTo>
                    <a:pt x="517251" y="138677"/>
                  </a:lnTo>
                  <a:lnTo>
                    <a:pt x="553582" y="79005"/>
                  </a:lnTo>
                  <a:cubicBezTo>
                    <a:pt x="555973" y="74948"/>
                    <a:pt x="560036" y="72561"/>
                    <a:pt x="564578" y="72561"/>
                  </a:cubicBezTo>
                  <a:cubicBezTo>
                    <a:pt x="567924" y="72561"/>
                    <a:pt x="571270" y="73993"/>
                    <a:pt x="573900" y="76618"/>
                  </a:cubicBezTo>
                  <a:lnTo>
                    <a:pt x="578441" y="80915"/>
                  </a:lnTo>
                  <a:cubicBezTo>
                    <a:pt x="582983" y="85450"/>
                    <a:pt x="584895" y="93326"/>
                    <a:pt x="582983" y="99532"/>
                  </a:cubicBezTo>
                  <a:lnTo>
                    <a:pt x="558841" y="180208"/>
                  </a:lnTo>
                  <a:lnTo>
                    <a:pt x="592544" y="214102"/>
                  </a:lnTo>
                  <a:cubicBezTo>
                    <a:pt x="605451" y="226752"/>
                    <a:pt x="601388" y="246324"/>
                    <a:pt x="589914" y="258020"/>
                  </a:cubicBezTo>
                  <a:lnTo>
                    <a:pt x="589675" y="258497"/>
                  </a:lnTo>
                  <a:cubicBezTo>
                    <a:pt x="583461" y="264464"/>
                    <a:pt x="575812" y="267567"/>
                    <a:pt x="568402" y="267567"/>
                  </a:cubicBezTo>
                  <a:cubicBezTo>
                    <a:pt x="560753" y="267567"/>
                    <a:pt x="553582" y="264464"/>
                    <a:pt x="547846" y="258736"/>
                  </a:cubicBezTo>
                  <a:lnTo>
                    <a:pt x="515338" y="226275"/>
                  </a:lnTo>
                  <a:lnTo>
                    <a:pt x="430724" y="251575"/>
                  </a:lnTo>
                  <a:cubicBezTo>
                    <a:pt x="429289" y="252053"/>
                    <a:pt x="427616" y="252291"/>
                    <a:pt x="425943" y="252291"/>
                  </a:cubicBezTo>
                  <a:cubicBezTo>
                    <a:pt x="420924" y="252291"/>
                    <a:pt x="415665" y="250143"/>
                    <a:pt x="412319" y="246802"/>
                  </a:cubicBezTo>
                  <a:lnTo>
                    <a:pt x="407777" y="242267"/>
                  </a:lnTo>
                  <a:cubicBezTo>
                    <a:pt x="404909" y="239402"/>
                    <a:pt x="403475" y="235583"/>
                    <a:pt x="403953" y="231526"/>
                  </a:cubicBezTo>
                  <a:cubicBezTo>
                    <a:pt x="404431" y="227707"/>
                    <a:pt x="406821" y="224365"/>
                    <a:pt x="410167" y="222217"/>
                  </a:cubicBezTo>
                  <a:lnTo>
                    <a:pt x="473031" y="184027"/>
                  </a:lnTo>
                  <a:lnTo>
                    <a:pt x="418294" y="129368"/>
                  </a:lnTo>
                  <a:lnTo>
                    <a:pt x="392001" y="131994"/>
                  </a:lnTo>
                  <a:cubicBezTo>
                    <a:pt x="391762" y="131994"/>
                    <a:pt x="391284" y="131994"/>
                    <a:pt x="390806" y="131994"/>
                  </a:cubicBezTo>
                  <a:cubicBezTo>
                    <a:pt x="386982" y="131994"/>
                    <a:pt x="382918" y="130323"/>
                    <a:pt x="380289" y="127697"/>
                  </a:cubicBezTo>
                  <a:lnTo>
                    <a:pt x="374314" y="121730"/>
                  </a:lnTo>
                  <a:cubicBezTo>
                    <a:pt x="371923" y="119582"/>
                    <a:pt x="370967" y="116240"/>
                    <a:pt x="371445" y="113137"/>
                  </a:cubicBezTo>
                  <a:cubicBezTo>
                    <a:pt x="371684" y="110034"/>
                    <a:pt x="373596" y="107170"/>
                    <a:pt x="376465" y="105499"/>
                  </a:cubicBezTo>
                  <a:lnTo>
                    <a:pt x="402997" y="90462"/>
                  </a:lnTo>
                  <a:cubicBezTo>
                    <a:pt x="362362" y="52988"/>
                    <a:pt x="308582" y="31745"/>
                    <a:pt x="253128" y="31745"/>
                  </a:cubicBezTo>
                  <a:cubicBezTo>
                    <a:pt x="131225" y="31745"/>
                    <a:pt x="31790" y="130800"/>
                    <a:pt x="31790" y="252769"/>
                  </a:cubicBezTo>
                  <a:cubicBezTo>
                    <a:pt x="31790" y="337264"/>
                    <a:pt x="81269" y="415553"/>
                    <a:pt x="157518" y="452072"/>
                  </a:cubicBezTo>
                  <a:cubicBezTo>
                    <a:pt x="165405" y="455891"/>
                    <a:pt x="168752" y="465438"/>
                    <a:pt x="164927" y="473315"/>
                  </a:cubicBezTo>
                  <a:cubicBezTo>
                    <a:pt x="162298" y="479043"/>
                    <a:pt x="156562" y="482385"/>
                    <a:pt x="150586" y="482385"/>
                  </a:cubicBezTo>
                  <a:cubicBezTo>
                    <a:pt x="148196" y="482385"/>
                    <a:pt x="145805" y="481669"/>
                    <a:pt x="143654" y="480714"/>
                  </a:cubicBezTo>
                  <a:cubicBezTo>
                    <a:pt x="56410" y="438944"/>
                    <a:pt x="0" y="349437"/>
                    <a:pt x="0" y="252769"/>
                  </a:cubicBezTo>
                  <a:cubicBezTo>
                    <a:pt x="0" y="113376"/>
                    <a:pt x="113537" y="0"/>
                    <a:pt x="253128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5" name="íşḻiḑe">
              <a:extLst>
                <a:ext uri="{FF2B5EF4-FFF2-40B4-BE49-F238E27FC236}">
                  <a16:creationId xmlns:a16="http://schemas.microsoft.com/office/drawing/2014/main" id="{35681E1F-B807-6365-89AC-C12F03641BF7}"/>
                </a:ext>
              </a:extLst>
            </p:cNvPr>
            <p:cNvSpPr/>
            <p:nvPr/>
          </p:nvSpPr>
          <p:spPr bwMode="auto">
            <a:xfrm>
              <a:off x="4817302" y="3953611"/>
              <a:ext cx="470373" cy="377828"/>
            </a:xfrm>
            <a:custGeom>
              <a:avLst/>
              <a:gdLst>
                <a:gd name="connsiteX0" fmla="*/ 360943 w 600541"/>
                <a:gd name="connsiteY0" fmla="*/ 344430 h 482385"/>
                <a:gd name="connsiteX1" fmla="*/ 415206 w 600541"/>
                <a:gd name="connsiteY1" fmla="*/ 369480 h 482385"/>
                <a:gd name="connsiteX2" fmla="*/ 334409 w 600541"/>
                <a:gd name="connsiteY2" fmla="*/ 431508 h 482385"/>
                <a:gd name="connsiteX3" fmla="*/ 360943 w 600541"/>
                <a:gd name="connsiteY3" fmla="*/ 344430 h 482385"/>
                <a:gd name="connsiteX4" fmla="*/ 158230 w 600541"/>
                <a:gd name="connsiteY4" fmla="*/ 344430 h 482385"/>
                <a:gd name="connsiteX5" fmla="*/ 184529 w 600541"/>
                <a:gd name="connsiteY5" fmla="*/ 431014 h 482385"/>
                <a:gd name="connsiteX6" fmla="*/ 104437 w 600541"/>
                <a:gd name="connsiteY6" fmla="*/ 369236 h 482385"/>
                <a:gd name="connsiteX7" fmla="*/ 158230 w 600541"/>
                <a:gd name="connsiteY7" fmla="*/ 344430 h 482385"/>
                <a:gd name="connsiteX8" fmla="*/ 272241 w 600541"/>
                <a:gd name="connsiteY8" fmla="*/ 331516 h 482385"/>
                <a:gd name="connsiteX9" fmla="*/ 343018 w 600541"/>
                <a:gd name="connsiteY9" fmla="*/ 339630 h 482385"/>
                <a:gd name="connsiteX10" fmla="*/ 308586 w 600541"/>
                <a:gd name="connsiteY10" fmla="*/ 440343 h 482385"/>
                <a:gd name="connsiteX11" fmla="*/ 272241 w 600541"/>
                <a:gd name="connsiteY11" fmla="*/ 445832 h 482385"/>
                <a:gd name="connsiteX12" fmla="*/ 253118 w 600541"/>
                <a:gd name="connsiteY12" fmla="*/ 331516 h 482385"/>
                <a:gd name="connsiteX13" fmla="*/ 253118 w 600541"/>
                <a:gd name="connsiteY13" fmla="*/ 446044 h 482385"/>
                <a:gd name="connsiteX14" fmla="*/ 212245 w 600541"/>
                <a:gd name="connsiteY14" fmla="*/ 440079 h 482385"/>
                <a:gd name="connsiteX15" fmla="*/ 177825 w 600541"/>
                <a:gd name="connsiteY15" fmla="*/ 339867 h 482385"/>
                <a:gd name="connsiteX16" fmla="*/ 253118 w 600541"/>
                <a:gd name="connsiteY16" fmla="*/ 331516 h 482385"/>
                <a:gd name="connsiteX17" fmla="*/ 368784 w 600541"/>
                <a:gd name="connsiteY17" fmla="*/ 260175 h 482385"/>
                <a:gd name="connsiteX18" fmla="*/ 454583 w 600541"/>
                <a:gd name="connsiteY18" fmla="*/ 260175 h 482385"/>
                <a:gd name="connsiteX19" fmla="*/ 425904 w 600541"/>
                <a:gd name="connsiteY19" fmla="*/ 353251 h 482385"/>
                <a:gd name="connsiteX20" fmla="*/ 363765 w 600541"/>
                <a:gd name="connsiteY20" fmla="*/ 325090 h 482385"/>
                <a:gd name="connsiteX21" fmla="*/ 368784 w 600541"/>
                <a:gd name="connsiteY21" fmla="*/ 260175 h 482385"/>
                <a:gd name="connsiteX22" fmla="*/ 272241 w 600541"/>
                <a:gd name="connsiteY22" fmla="*/ 260175 h 482385"/>
                <a:gd name="connsiteX23" fmla="*/ 349440 w 600541"/>
                <a:gd name="connsiteY23" fmla="*/ 260175 h 482385"/>
                <a:gd name="connsiteX24" fmla="*/ 345616 w 600541"/>
                <a:gd name="connsiteY24" fmla="*/ 320297 h 482385"/>
                <a:gd name="connsiteX25" fmla="*/ 272241 w 600541"/>
                <a:gd name="connsiteY25" fmla="*/ 312185 h 482385"/>
                <a:gd name="connsiteX26" fmla="*/ 169710 w 600541"/>
                <a:gd name="connsiteY26" fmla="*/ 260175 h 482385"/>
                <a:gd name="connsiteX27" fmla="*/ 253118 w 600541"/>
                <a:gd name="connsiteY27" fmla="*/ 260175 h 482385"/>
                <a:gd name="connsiteX28" fmla="*/ 253118 w 600541"/>
                <a:gd name="connsiteY28" fmla="*/ 312185 h 482385"/>
                <a:gd name="connsiteX29" fmla="*/ 174729 w 600541"/>
                <a:gd name="connsiteY29" fmla="*/ 320297 h 482385"/>
                <a:gd name="connsiteX30" fmla="*/ 169710 w 600541"/>
                <a:gd name="connsiteY30" fmla="*/ 260175 h 482385"/>
                <a:gd name="connsiteX31" fmla="*/ 65273 w 600541"/>
                <a:gd name="connsiteY31" fmla="*/ 260175 h 482385"/>
                <a:gd name="connsiteX32" fmla="*/ 150605 w 600541"/>
                <a:gd name="connsiteY32" fmla="*/ 260175 h 482385"/>
                <a:gd name="connsiteX33" fmla="*/ 155385 w 600541"/>
                <a:gd name="connsiteY33" fmla="*/ 325078 h 482385"/>
                <a:gd name="connsiteX34" fmla="*/ 93717 w 600541"/>
                <a:gd name="connsiteY34" fmla="*/ 352757 h 482385"/>
                <a:gd name="connsiteX35" fmla="*/ 65273 w 600541"/>
                <a:gd name="connsiteY35" fmla="*/ 260175 h 482385"/>
                <a:gd name="connsiteX36" fmla="*/ 346333 w 600541"/>
                <a:gd name="connsiteY36" fmla="*/ 186645 h 482385"/>
                <a:gd name="connsiteX37" fmla="*/ 349440 w 600541"/>
                <a:gd name="connsiteY37" fmla="*/ 244367 h 482385"/>
                <a:gd name="connsiteX38" fmla="*/ 272241 w 600541"/>
                <a:gd name="connsiteY38" fmla="*/ 244367 h 482385"/>
                <a:gd name="connsiteX39" fmla="*/ 272241 w 600541"/>
                <a:gd name="connsiteY39" fmla="*/ 193801 h 482385"/>
                <a:gd name="connsiteX40" fmla="*/ 346333 w 600541"/>
                <a:gd name="connsiteY40" fmla="*/ 186645 h 482385"/>
                <a:gd name="connsiteX41" fmla="*/ 174251 w 600541"/>
                <a:gd name="connsiteY41" fmla="*/ 186645 h 482385"/>
                <a:gd name="connsiteX42" fmla="*/ 253118 w 600541"/>
                <a:gd name="connsiteY42" fmla="*/ 193801 h 482385"/>
                <a:gd name="connsiteX43" fmla="*/ 253118 w 600541"/>
                <a:gd name="connsiteY43" fmla="*/ 244367 h 482385"/>
                <a:gd name="connsiteX44" fmla="*/ 169710 w 600541"/>
                <a:gd name="connsiteY44" fmla="*/ 244367 h 482385"/>
                <a:gd name="connsiteX45" fmla="*/ 174251 w 600541"/>
                <a:gd name="connsiteY45" fmla="*/ 186645 h 482385"/>
                <a:gd name="connsiteX46" fmla="*/ 92525 w 600541"/>
                <a:gd name="connsiteY46" fmla="*/ 153974 h 482385"/>
                <a:gd name="connsiteX47" fmla="*/ 154679 w 600541"/>
                <a:gd name="connsiteY47" fmla="*/ 181879 h 482385"/>
                <a:gd name="connsiteX48" fmla="*/ 150376 w 600541"/>
                <a:gd name="connsiteY48" fmla="*/ 244368 h 482385"/>
                <a:gd name="connsiteX49" fmla="*/ 65273 w 600541"/>
                <a:gd name="connsiteY49" fmla="*/ 244368 h 482385"/>
                <a:gd name="connsiteX50" fmla="*/ 92525 w 600541"/>
                <a:gd name="connsiteY50" fmla="*/ 153974 h 482385"/>
                <a:gd name="connsiteX51" fmla="*/ 426413 w 600541"/>
                <a:gd name="connsiteY51" fmla="*/ 153197 h 482385"/>
                <a:gd name="connsiteX52" fmla="*/ 429044 w 600541"/>
                <a:gd name="connsiteY52" fmla="*/ 156061 h 482385"/>
                <a:gd name="connsiteX53" fmla="*/ 444350 w 600541"/>
                <a:gd name="connsiteY53" fmla="*/ 188758 h 482385"/>
                <a:gd name="connsiteX54" fmla="*/ 404410 w 600541"/>
                <a:gd name="connsiteY54" fmla="*/ 212863 h 482385"/>
                <a:gd name="connsiteX55" fmla="*/ 392930 w 600541"/>
                <a:gd name="connsiteY55" fmla="*/ 231002 h 482385"/>
                <a:gd name="connsiteX56" fmla="*/ 394844 w 600541"/>
                <a:gd name="connsiteY56" fmla="*/ 244367 h 482385"/>
                <a:gd name="connsiteX57" fmla="*/ 368775 w 600541"/>
                <a:gd name="connsiteY57" fmla="*/ 244367 h 482385"/>
                <a:gd name="connsiteX58" fmla="*/ 364470 w 600541"/>
                <a:gd name="connsiteY58" fmla="*/ 181837 h 482385"/>
                <a:gd name="connsiteX59" fmla="*/ 426413 w 600541"/>
                <a:gd name="connsiteY59" fmla="*/ 153197 h 482385"/>
                <a:gd name="connsiteX60" fmla="*/ 182835 w 600541"/>
                <a:gd name="connsiteY60" fmla="*/ 72541 h 482385"/>
                <a:gd name="connsiteX61" fmla="*/ 157498 w 600541"/>
                <a:gd name="connsiteY61" fmla="*/ 161101 h 482385"/>
                <a:gd name="connsiteX62" fmla="*/ 103237 w 600541"/>
                <a:gd name="connsiteY62" fmla="*/ 135798 h 482385"/>
                <a:gd name="connsiteX63" fmla="*/ 182835 w 600541"/>
                <a:gd name="connsiteY63" fmla="*/ 72541 h 482385"/>
                <a:gd name="connsiteX64" fmla="*/ 336032 w 600541"/>
                <a:gd name="connsiteY64" fmla="*/ 72330 h 482385"/>
                <a:gd name="connsiteX65" fmla="*/ 374284 w 600541"/>
                <a:gd name="connsiteY65" fmla="*/ 93807 h 482385"/>
                <a:gd name="connsiteX66" fmla="*/ 373806 w 600541"/>
                <a:gd name="connsiteY66" fmla="*/ 94284 h 482385"/>
                <a:gd name="connsiteX67" fmla="*/ 361852 w 600541"/>
                <a:gd name="connsiteY67" fmla="*/ 111943 h 482385"/>
                <a:gd name="connsiteX68" fmla="*/ 368785 w 600541"/>
                <a:gd name="connsiteY68" fmla="*/ 131988 h 482385"/>
                <a:gd name="connsiteX69" fmla="*/ 370220 w 600541"/>
                <a:gd name="connsiteY69" fmla="*/ 133420 h 482385"/>
                <a:gd name="connsiteX70" fmla="*/ 393649 w 600541"/>
                <a:gd name="connsiteY70" fmla="*/ 142726 h 482385"/>
                <a:gd name="connsiteX71" fmla="*/ 396279 w 600541"/>
                <a:gd name="connsiteY71" fmla="*/ 142726 h 482385"/>
                <a:gd name="connsiteX72" fmla="*/ 407515 w 600541"/>
                <a:gd name="connsiteY72" fmla="*/ 141533 h 482385"/>
                <a:gd name="connsiteX73" fmla="*/ 361613 w 600541"/>
                <a:gd name="connsiteY73" fmla="*/ 161101 h 482385"/>
                <a:gd name="connsiteX74" fmla="*/ 336032 w 600541"/>
                <a:gd name="connsiteY74" fmla="*/ 72330 h 482385"/>
                <a:gd name="connsiteX75" fmla="*/ 272241 w 600541"/>
                <a:gd name="connsiteY75" fmla="*/ 57299 h 482385"/>
                <a:gd name="connsiteX76" fmla="*/ 310732 w 600541"/>
                <a:gd name="connsiteY76" fmla="*/ 63263 h 482385"/>
                <a:gd name="connsiteX77" fmla="*/ 343724 w 600541"/>
                <a:gd name="connsiteY77" fmla="*/ 165849 h 482385"/>
                <a:gd name="connsiteX78" fmla="*/ 272241 w 600541"/>
                <a:gd name="connsiteY78" fmla="*/ 174438 h 482385"/>
                <a:gd name="connsiteX79" fmla="*/ 253118 w 600541"/>
                <a:gd name="connsiteY79" fmla="*/ 57017 h 482385"/>
                <a:gd name="connsiteX80" fmla="*/ 253118 w 600541"/>
                <a:gd name="connsiteY80" fmla="*/ 174438 h 482385"/>
                <a:gd name="connsiteX81" fmla="*/ 177119 w 600541"/>
                <a:gd name="connsiteY81" fmla="*/ 165846 h 482385"/>
                <a:gd name="connsiteX82" fmla="*/ 209861 w 600541"/>
                <a:gd name="connsiteY82" fmla="*/ 63461 h 482385"/>
                <a:gd name="connsiteX83" fmla="*/ 253118 w 600541"/>
                <a:gd name="connsiteY83" fmla="*/ 57017 h 482385"/>
                <a:gd name="connsiteX84" fmla="*/ 253128 w 600541"/>
                <a:gd name="connsiteY84" fmla="*/ 0 h 482385"/>
                <a:gd name="connsiteX85" fmla="*/ 424509 w 600541"/>
                <a:gd name="connsiteY85" fmla="*/ 66832 h 482385"/>
                <a:gd name="connsiteX86" fmla="*/ 436699 w 600541"/>
                <a:gd name="connsiteY86" fmla="*/ 45350 h 482385"/>
                <a:gd name="connsiteX87" fmla="*/ 445782 w 600541"/>
                <a:gd name="connsiteY87" fmla="*/ 40099 h 482385"/>
                <a:gd name="connsiteX88" fmla="*/ 453192 w 600541"/>
                <a:gd name="connsiteY88" fmla="*/ 43202 h 482385"/>
                <a:gd name="connsiteX89" fmla="*/ 459168 w 600541"/>
                <a:gd name="connsiteY89" fmla="*/ 48931 h 482385"/>
                <a:gd name="connsiteX90" fmla="*/ 463231 w 600541"/>
                <a:gd name="connsiteY90" fmla="*/ 60865 h 482385"/>
                <a:gd name="connsiteX91" fmla="*/ 461080 w 600541"/>
                <a:gd name="connsiteY91" fmla="*/ 82585 h 482385"/>
                <a:gd name="connsiteX92" fmla="*/ 517251 w 600541"/>
                <a:gd name="connsiteY92" fmla="*/ 138677 h 482385"/>
                <a:gd name="connsiteX93" fmla="*/ 553582 w 600541"/>
                <a:gd name="connsiteY93" fmla="*/ 79005 h 482385"/>
                <a:gd name="connsiteX94" fmla="*/ 564578 w 600541"/>
                <a:gd name="connsiteY94" fmla="*/ 72561 h 482385"/>
                <a:gd name="connsiteX95" fmla="*/ 573900 w 600541"/>
                <a:gd name="connsiteY95" fmla="*/ 76618 h 482385"/>
                <a:gd name="connsiteX96" fmla="*/ 578441 w 600541"/>
                <a:gd name="connsiteY96" fmla="*/ 80915 h 482385"/>
                <a:gd name="connsiteX97" fmla="*/ 582983 w 600541"/>
                <a:gd name="connsiteY97" fmla="*/ 99532 h 482385"/>
                <a:gd name="connsiteX98" fmla="*/ 558841 w 600541"/>
                <a:gd name="connsiteY98" fmla="*/ 180208 h 482385"/>
                <a:gd name="connsiteX99" fmla="*/ 592544 w 600541"/>
                <a:gd name="connsiteY99" fmla="*/ 214102 h 482385"/>
                <a:gd name="connsiteX100" fmla="*/ 589914 w 600541"/>
                <a:gd name="connsiteY100" fmla="*/ 258020 h 482385"/>
                <a:gd name="connsiteX101" fmla="*/ 589675 w 600541"/>
                <a:gd name="connsiteY101" fmla="*/ 258497 h 482385"/>
                <a:gd name="connsiteX102" fmla="*/ 568402 w 600541"/>
                <a:gd name="connsiteY102" fmla="*/ 267567 h 482385"/>
                <a:gd name="connsiteX103" fmla="*/ 547846 w 600541"/>
                <a:gd name="connsiteY103" fmla="*/ 258736 h 482385"/>
                <a:gd name="connsiteX104" fmla="*/ 515338 w 600541"/>
                <a:gd name="connsiteY104" fmla="*/ 226275 h 482385"/>
                <a:gd name="connsiteX105" fmla="*/ 430724 w 600541"/>
                <a:gd name="connsiteY105" fmla="*/ 251575 h 482385"/>
                <a:gd name="connsiteX106" fmla="*/ 425943 w 600541"/>
                <a:gd name="connsiteY106" fmla="*/ 252291 h 482385"/>
                <a:gd name="connsiteX107" fmla="*/ 412319 w 600541"/>
                <a:gd name="connsiteY107" fmla="*/ 246802 h 482385"/>
                <a:gd name="connsiteX108" fmla="*/ 407777 w 600541"/>
                <a:gd name="connsiteY108" fmla="*/ 242267 h 482385"/>
                <a:gd name="connsiteX109" fmla="*/ 403953 w 600541"/>
                <a:gd name="connsiteY109" fmla="*/ 231526 h 482385"/>
                <a:gd name="connsiteX110" fmla="*/ 410167 w 600541"/>
                <a:gd name="connsiteY110" fmla="*/ 222217 h 482385"/>
                <a:gd name="connsiteX111" fmla="*/ 473031 w 600541"/>
                <a:gd name="connsiteY111" fmla="*/ 184027 h 482385"/>
                <a:gd name="connsiteX112" fmla="*/ 418294 w 600541"/>
                <a:gd name="connsiteY112" fmla="*/ 129368 h 482385"/>
                <a:gd name="connsiteX113" fmla="*/ 392001 w 600541"/>
                <a:gd name="connsiteY113" fmla="*/ 131994 h 482385"/>
                <a:gd name="connsiteX114" fmla="*/ 390806 w 600541"/>
                <a:gd name="connsiteY114" fmla="*/ 131994 h 482385"/>
                <a:gd name="connsiteX115" fmla="*/ 380289 w 600541"/>
                <a:gd name="connsiteY115" fmla="*/ 127697 h 482385"/>
                <a:gd name="connsiteX116" fmla="*/ 374314 w 600541"/>
                <a:gd name="connsiteY116" fmla="*/ 121730 h 482385"/>
                <a:gd name="connsiteX117" fmla="*/ 371445 w 600541"/>
                <a:gd name="connsiteY117" fmla="*/ 113137 h 482385"/>
                <a:gd name="connsiteX118" fmla="*/ 376465 w 600541"/>
                <a:gd name="connsiteY118" fmla="*/ 105499 h 482385"/>
                <a:gd name="connsiteX119" fmla="*/ 402997 w 600541"/>
                <a:gd name="connsiteY119" fmla="*/ 90462 h 482385"/>
                <a:gd name="connsiteX120" fmla="*/ 253128 w 600541"/>
                <a:gd name="connsiteY120" fmla="*/ 31745 h 482385"/>
                <a:gd name="connsiteX121" fmla="*/ 31790 w 600541"/>
                <a:gd name="connsiteY121" fmla="*/ 252769 h 482385"/>
                <a:gd name="connsiteX122" fmla="*/ 157518 w 600541"/>
                <a:gd name="connsiteY122" fmla="*/ 452072 h 482385"/>
                <a:gd name="connsiteX123" fmla="*/ 164927 w 600541"/>
                <a:gd name="connsiteY123" fmla="*/ 473315 h 482385"/>
                <a:gd name="connsiteX124" fmla="*/ 150586 w 600541"/>
                <a:gd name="connsiteY124" fmla="*/ 482385 h 482385"/>
                <a:gd name="connsiteX125" fmla="*/ 143654 w 600541"/>
                <a:gd name="connsiteY125" fmla="*/ 480714 h 482385"/>
                <a:gd name="connsiteX126" fmla="*/ 0 w 600541"/>
                <a:gd name="connsiteY126" fmla="*/ 252769 h 482385"/>
                <a:gd name="connsiteX127" fmla="*/ 253128 w 600541"/>
                <a:gd name="connsiteY127" fmla="*/ 0 h 48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00541" h="482385">
                  <a:moveTo>
                    <a:pt x="360943" y="344430"/>
                  </a:moveTo>
                  <a:cubicBezTo>
                    <a:pt x="383891" y="351110"/>
                    <a:pt x="402537" y="359937"/>
                    <a:pt x="415206" y="369480"/>
                  </a:cubicBezTo>
                  <a:cubicBezTo>
                    <a:pt x="394409" y="396677"/>
                    <a:pt x="366680" y="418148"/>
                    <a:pt x="334409" y="431508"/>
                  </a:cubicBezTo>
                  <a:cubicBezTo>
                    <a:pt x="345883" y="407412"/>
                    <a:pt x="354967" y="377830"/>
                    <a:pt x="360943" y="344430"/>
                  </a:cubicBezTo>
                  <a:close/>
                  <a:moveTo>
                    <a:pt x="158230" y="344430"/>
                  </a:moveTo>
                  <a:cubicBezTo>
                    <a:pt x="164207" y="377823"/>
                    <a:pt x="173292" y="407162"/>
                    <a:pt x="184529" y="431014"/>
                  </a:cubicBezTo>
                  <a:cubicBezTo>
                    <a:pt x="152731" y="417895"/>
                    <a:pt x="125237" y="396190"/>
                    <a:pt x="104437" y="369236"/>
                  </a:cubicBezTo>
                  <a:cubicBezTo>
                    <a:pt x="117108" y="359696"/>
                    <a:pt x="135517" y="351109"/>
                    <a:pt x="158230" y="344430"/>
                  </a:cubicBezTo>
                  <a:close/>
                  <a:moveTo>
                    <a:pt x="272241" y="331516"/>
                  </a:moveTo>
                  <a:cubicBezTo>
                    <a:pt x="297826" y="332232"/>
                    <a:pt x="321976" y="335096"/>
                    <a:pt x="343018" y="339630"/>
                  </a:cubicBezTo>
                  <a:cubicBezTo>
                    <a:pt x="335606" y="382111"/>
                    <a:pt x="323172" y="416477"/>
                    <a:pt x="308586" y="440343"/>
                  </a:cubicBezTo>
                  <a:cubicBezTo>
                    <a:pt x="296630" y="443207"/>
                    <a:pt x="281805" y="445116"/>
                    <a:pt x="272241" y="445832"/>
                  </a:cubicBezTo>
                  <a:close/>
                  <a:moveTo>
                    <a:pt x="253118" y="331516"/>
                  </a:moveTo>
                  <a:lnTo>
                    <a:pt x="253118" y="446044"/>
                  </a:lnTo>
                  <a:cubicBezTo>
                    <a:pt x="237342" y="445328"/>
                    <a:pt x="225152" y="443419"/>
                    <a:pt x="212245" y="440079"/>
                  </a:cubicBezTo>
                  <a:cubicBezTo>
                    <a:pt x="197664" y="416219"/>
                    <a:pt x="184996" y="381861"/>
                    <a:pt x="177825" y="339867"/>
                  </a:cubicBezTo>
                  <a:cubicBezTo>
                    <a:pt x="199815" y="334856"/>
                    <a:pt x="221328" y="331993"/>
                    <a:pt x="253118" y="331516"/>
                  </a:cubicBezTo>
                  <a:close/>
                  <a:moveTo>
                    <a:pt x="368784" y="260175"/>
                  </a:moveTo>
                  <a:lnTo>
                    <a:pt x="454583" y="260175"/>
                  </a:lnTo>
                  <a:cubicBezTo>
                    <a:pt x="453149" y="298360"/>
                    <a:pt x="442872" y="326044"/>
                    <a:pt x="425904" y="353251"/>
                  </a:cubicBezTo>
                  <a:cubicBezTo>
                    <a:pt x="410608" y="341796"/>
                    <a:pt x="389337" y="332249"/>
                    <a:pt x="363765" y="325090"/>
                  </a:cubicBezTo>
                  <a:cubicBezTo>
                    <a:pt x="366633" y="304565"/>
                    <a:pt x="368306" y="282609"/>
                    <a:pt x="368784" y="260175"/>
                  </a:cubicBezTo>
                  <a:close/>
                  <a:moveTo>
                    <a:pt x="272241" y="260175"/>
                  </a:moveTo>
                  <a:lnTo>
                    <a:pt x="349440" y="260175"/>
                  </a:lnTo>
                  <a:cubicBezTo>
                    <a:pt x="348962" y="282601"/>
                    <a:pt x="348006" y="301688"/>
                    <a:pt x="345616" y="320297"/>
                  </a:cubicBezTo>
                  <a:cubicBezTo>
                    <a:pt x="323149" y="315525"/>
                    <a:pt x="297815" y="312901"/>
                    <a:pt x="272241" y="312185"/>
                  </a:cubicBezTo>
                  <a:close/>
                  <a:moveTo>
                    <a:pt x="169710" y="260175"/>
                  </a:moveTo>
                  <a:lnTo>
                    <a:pt x="253118" y="260175"/>
                  </a:lnTo>
                  <a:lnTo>
                    <a:pt x="253118" y="312185"/>
                  </a:lnTo>
                  <a:cubicBezTo>
                    <a:pt x="221332" y="312662"/>
                    <a:pt x="198389" y="315287"/>
                    <a:pt x="174729" y="320297"/>
                  </a:cubicBezTo>
                  <a:cubicBezTo>
                    <a:pt x="172339" y="301688"/>
                    <a:pt x="170188" y="282601"/>
                    <a:pt x="169710" y="260175"/>
                  </a:cubicBezTo>
                  <a:close/>
                  <a:moveTo>
                    <a:pt x="65273" y="260175"/>
                  </a:moveTo>
                  <a:lnTo>
                    <a:pt x="150605" y="260175"/>
                  </a:lnTo>
                  <a:cubicBezTo>
                    <a:pt x="150844" y="282605"/>
                    <a:pt x="152517" y="304557"/>
                    <a:pt x="155385" y="325078"/>
                  </a:cubicBezTo>
                  <a:cubicBezTo>
                    <a:pt x="130048" y="331998"/>
                    <a:pt x="109014" y="341542"/>
                    <a:pt x="93717" y="352757"/>
                  </a:cubicBezTo>
                  <a:cubicBezTo>
                    <a:pt x="76985" y="325794"/>
                    <a:pt x="66707" y="298353"/>
                    <a:pt x="65273" y="260175"/>
                  </a:cubicBezTo>
                  <a:close/>
                  <a:moveTo>
                    <a:pt x="346333" y="186645"/>
                  </a:moveTo>
                  <a:cubicBezTo>
                    <a:pt x="348484" y="204296"/>
                    <a:pt x="349201" y="221946"/>
                    <a:pt x="349440" y="244367"/>
                  </a:cubicBezTo>
                  <a:lnTo>
                    <a:pt x="272241" y="244367"/>
                  </a:lnTo>
                  <a:lnTo>
                    <a:pt x="272241" y="193801"/>
                  </a:lnTo>
                  <a:cubicBezTo>
                    <a:pt x="297815" y="193085"/>
                    <a:pt x="323627" y="191415"/>
                    <a:pt x="346333" y="186645"/>
                  </a:cubicBezTo>
                  <a:close/>
                  <a:moveTo>
                    <a:pt x="174251" y="186645"/>
                  </a:moveTo>
                  <a:cubicBezTo>
                    <a:pt x="197911" y="191654"/>
                    <a:pt x="221332" y="193324"/>
                    <a:pt x="253118" y="193801"/>
                  </a:cubicBezTo>
                  <a:lnTo>
                    <a:pt x="253118" y="244367"/>
                  </a:lnTo>
                  <a:lnTo>
                    <a:pt x="169710" y="244367"/>
                  </a:lnTo>
                  <a:cubicBezTo>
                    <a:pt x="170188" y="221946"/>
                    <a:pt x="172100" y="204296"/>
                    <a:pt x="174251" y="186645"/>
                  </a:cubicBezTo>
                  <a:close/>
                  <a:moveTo>
                    <a:pt x="92525" y="153974"/>
                  </a:moveTo>
                  <a:cubicBezTo>
                    <a:pt x="107825" y="165661"/>
                    <a:pt x="129100" y="174724"/>
                    <a:pt x="154679" y="181879"/>
                  </a:cubicBezTo>
                  <a:cubicBezTo>
                    <a:pt x="152288" y="201198"/>
                    <a:pt x="150854" y="221948"/>
                    <a:pt x="150376" y="244368"/>
                  </a:cubicBezTo>
                  <a:lnTo>
                    <a:pt x="65273" y="244368"/>
                  </a:lnTo>
                  <a:cubicBezTo>
                    <a:pt x="66946" y="209308"/>
                    <a:pt x="76748" y="180448"/>
                    <a:pt x="92525" y="153974"/>
                  </a:cubicBezTo>
                  <a:close/>
                  <a:moveTo>
                    <a:pt x="426413" y="153197"/>
                  </a:moveTo>
                  <a:lnTo>
                    <a:pt x="429044" y="156061"/>
                  </a:lnTo>
                  <a:cubicBezTo>
                    <a:pt x="435262" y="166324"/>
                    <a:pt x="440284" y="177302"/>
                    <a:pt x="444350" y="188758"/>
                  </a:cubicBezTo>
                  <a:lnTo>
                    <a:pt x="404410" y="212863"/>
                  </a:lnTo>
                  <a:cubicBezTo>
                    <a:pt x="397953" y="216921"/>
                    <a:pt x="393648" y="223603"/>
                    <a:pt x="392930" y="231002"/>
                  </a:cubicBezTo>
                  <a:cubicBezTo>
                    <a:pt x="392213" y="235298"/>
                    <a:pt x="392930" y="237923"/>
                    <a:pt x="394844" y="244367"/>
                  </a:cubicBezTo>
                  <a:lnTo>
                    <a:pt x="368775" y="244367"/>
                  </a:lnTo>
                  <a:cubicBezTo>
                    <a:pt x="368297" y="221933"/>
                    <a:pt x="366862" y="201169"/>
                    <a:pt x="364470" y="181837"/>
                  </a:cubicBezTo>
                  <a:cubicBezTo>
                    <a:pt x="389821" y="174677"/>
                    <a:pt x="411107" y="164653"/>
                    <a:pt x="426413" y="153197"/>
                  </a:cubicBezTo>
                  <a:close/>
                  <a:moveTo>
                    <a:pt x="182835" y="72541"/>
                  </a:moveTo>
                  <a:cubicBezTo>
                    <a:pt x="171839" y="97128"/>
                    <a:pt x="162995" y="127205"/>
                    <a:pt x="157498" y="161101"/>
                  </a:cubicBezTo>
                  <a:cubicBezTo>
                    <a:pt x="134072" y="154179"/>
                    <a:pt x="115667" y="145346"/>
                    <a:pt x="103237" y="135798"/>
                  </a:cubicBezTo>
                  <a:cubicBezTo>
                    <a:pt x="123555" y="108108"/>
                    <a:pt x="151044" y="86386"/>
                    <a:pt x="182835" y="72541"/>
                  </a:cubicBezTo>
                  <a:close/>
                  <a:moveTo>
                    <a:pt x="336032" y="72330"/>
                  </a:moveTo>
                  <a:cubicBezTo>
                    <a:pt x="349659" y="78057"/>
                    <a:pt x="362569" y="85216"/>
                    <a:pt x="374284" y="93807"/>
                  </a:cubicBezTo>
                  <a:lnTo>
                    <a:pt x="373806" y="94284"/>
                  </a:lnTo>
                  <a:cubicBezTo>
                    <a:pt x="367112" y="98102"/>
                    <a:pt x="362808" y="104545"/>
                    <a:pt x="361852" y="111943"/>
                  </a:cubicBezTo>
                  <a:cubicBezTo>
                    <a:pt x="360657" y="119102"/>
                    <a:pt x="363286" y="126499"/>
                    <a:pt x="368785" y="131988"/>
                  </a:cubicBezTo>
                  <a:lnTo>
                    <a:pt x="370220" y="133420"/>
                  </a:lnTo>
                  <a:cubicBezTo>
                    <a:pt x="375957" y="139147"/>
                    <a:pt x="385042" y="142726"/>
                    <a:pt x="393649" y="142726"/>
                  </a:cubicBezTo>
                  <a:cubicBezTo>
                    <a:pt x="394605" y="142726"/>
                    <a:pt x="395561" y="142726"/>
                    <a:pt x="396279" y="142726"/>
                  </a:cubicBezTo>
                  <a:lnTo>
                    <a:pt x="407515" y="141533"/>
                  </a:lnTo>
                  <a:cubicBezTo>
                    <a:pt x="395561" y="148931"/>
                    <a:pt x="380261" y="155612"/>
                    <a:pt x="361613" y="161101"/>
                  </a:cubicBezTo>
                  <a:cubicBezTo>
                    <a:pt x="356114" y="127215"/>
                    <a:pt x="347268" y="96909"/>
                    <a:pt x="336032" y="72330"/>
                  </a:cubicBezTo>
                  <a:close/>
                  <a:moveTo>
                    <a:pt x="272241" y="57299"/>
                  </a:moveTo>
                  <a:cubicBezTo>
                    <a:pt x="285151" y="58015"/>
                    <a:pt x="298300" y="59923"/>
                    <a:pt x="310732" y="63263"/>
                  </a:cubicBezTo>
                  <a:cubicBezTo>
                    <a:pt x="325076" y="88075"/>
                    <a:pt x="336791" y="123145"/>
                    <a:pt x="343724" y="165849"/>
                  </a:cubicBezTo>
                  <a:cubicBezTo>
                    <a:pt x="322446" y="170621"/>
                    <a:pt x="297822" y="173722"/>
                    <a:pt x="272241" y="174438"/>
                  </a:cubicBezTo>
                  <a:close/>
                  <a:moveTo>
                    <a:pt x="253118" y="57017"/>
                  </a:moveTo>
                  <a:lnTo>
                    <a:pt x="253118" y="174438"/>
                  </a:lnTo>
                  <a:cubicBezTo>
                    <a:pt x="221332" y="173961"/>
                    <a:pt x="199345" y="170858"/>
                    <a:pt x="177119" y="165846"/>
                  </a:cubicBezTo>
                  <a:cubicBezTo>
                    <a:pt x="184050" y="123126"/>
                    <a:pt x="195521" y="88282"/>
                    <a:pt x="209861" y="63461"/>
                  </a:cubicBezTo>
                  <a:cubicBezTo>
                    <a:pt x="223483" y="59881"/>
                    <a:pt x="237345" y="57494"/>
                    <a:pt x="253118" y="57017"/>
                  </a:cubicBezTo>
                  <a:close/>
                  <a:moveTo>
                    <a:pt x="253128" y="0"/>
                  </a:moveTo>
                  <a:cubicBezTo>
                    <a:pt x="316708" y="0"/>
                    <a:pt x="377899" y="24107"/>
                    <a:pt x="424509" y="66832"/>
                  </a:cubicBezTo>
                  <a:lnTo>
                    <a:pt x="436699" y="45350"/>
                  </a:lnTo>
                  <a:cubicBezTo>
                    <a:pt x="438611" y="42009"/>
                    <a:pt x="441958" y="40099"/>
                    <a:pt x="445782" y="40099"/>
                  </a:cubicBezTo>
                  <a:cubicBezTo>
                    <a:pt x="448411" y="40099"/>
                    <a:pt x="451041" y="41054"/>
                    <a:pt x="453192" y="43202"/>
                  </a:cubicBezTo>
                  <a:lnTo>
                    <a:pt x="459168" y="48931"/>
                  </a:lnTo>
                  <a:cubicBezTo>
                    <a:pt x="462036" y="52034"/>
                    <a:pt x="463709" y="56807"/>
                    <a:pt x="463231" y="60865"/>
                  </a:cubicBezTo>
                  <a:lnTo>
                    <a:pt x="461080" y="82585"/>
                  </a:lnTo>
                  <a:lnTo>
                    <a:pt x="517251" y="138677"/>
                  </a:lnTo>
                  <a:lnTo>
                    <a:pt x="553582" y="79005"/>
                  </a:lnTo>
                  <a:cubicBezTo>
                    <a:pt x="555973" y="74948"/>
                    <a:pt x="560036" y="72561"/>
                    <a:pt x="564578" y="72561"/>
                  </a:cubicBezTo>
                  <a:cubicBezTo>
                    <a:pt x="567924" y="72561"/>
                    <a:pt x="571270" y="73993"/>
                    <a:pt x="573900" y="76618"/>
                  </a:cubicBezTo>
                  <a:lnTo>
                    <a:pt x="578441" y="80915"/>
                  </a:lnTo>
                  <a:cubicBezTo>
                    <a:pt x="582983" y="85450"/>
                    <a:pt x="584895" y="93326"/>
                    <a:pt x="582983" y="99532"/>
                  </a:cubicBezTo>
                  <a:lnTo>
                    <a:pt x="558841" y="180208"/>
                  </a:lnTo>
                  <a:lnTo>
                    <a:pt x="592544" y="214102"/>
                  </a:lnTo>
                  <a:cubicBezTo>
                    <a:pt x="605451" y="226752"/>
                    <a:pt x="601388" y="246324"/>
                    <a:pt x="589914" y="258020"/>
                  </a:cubicBezTo>
                  <a:lnTo>
                    <a:pt x="589675" y="258497"/>
                  </a:lnTo>
                  <a:cubicBezTo>
                    <a:pt x="583461" y="264464"/>
                    <a:pt x="575812" y="267567"/>
                    <a:pt x="568402" y="267567"/>
                  </a:cubicBezTo>
                  <a:cubicBezTo>
                    <a:pt x="560753" y="267567"/>
                    <a:pt x="553582" y="264464"/>
                    <a:pt x="547846" y="258736"/>
                  </a:cubicBezTo>
                  <a:lnTo>
                    <a:pt x="515338" y="226275"/>
                  </a:lnTo>
                  <a:lnTo>
                    <a:pt x="430724" y="251575"/>
                  </a:lnTo>
                  <a:cubicBezTo>
                    <a:pt x="429289" y="252053"/>
                    <a:pt x="427616" y="252291"/>
                    <a:pt x="425943" y="252291"/>
                  </a:cubicBezTo>
                  <a:cubicBezTo>
                    <a:pt x="420924" y="252291"/>
                    <a:pt x="415665" y="250143"/>
                    <a:pt x="412319" y="246802"/>
                  </a:cubicBezTo>
                  <a:lnTo>
                    <a:pt x="407777" y="242267"/>
                  </a:lnTo>
                  <a:cubicBezTo>
                    <a:pt x="404909" y="239402"/>
                    <a:pt x="403475" y="235583"/>
                    <a:pt x="403953" y="231526"/>
                  </a:cubicBezTo>
                  <a:cubicBezTo>
                    <a:pt x="404431" y="227707"/>
                    <a:pt x="406821" y="224365"/>
                    <a:pt x="410167" y="222217"/>
                  </a:cubicBezTo>
                  <a:lnTo>
                    <a:pt x="473031" y="184027"/>
                  </a:lnTo>
                  <a:lnTo>
                    <a:pt x="418294" y="129368"/>
                  </a:lnTo>
                  <a:lnTo>
                    <a:pt x="392001" y="131994"/>
                  </a:lnTo>
                  <a:cubicBezTo>
                    <a:pt x="391762" y="131994"/>
                    <a:pt x="391284" y="131994"/>
                    <a:pt x="390806" y="131994"/>
                  </a:cubicBezTo>
                  <a:cubicBezTo>
                    <a:pt x="386982" y="131994"/>
                    <a:pt x="382918" y="130323"/>
                    <a:pt x="380289" y="127697"/>
                  </a:cubicBezTo>
                  <a:lnTo>
                    <a:pt x="374314" y="121730"/>
                  </a:lnTo>
                  <a:cubicBezTo>
                    <a:pt x="371923" y="119582"/>
                    <a:pt x="370967" y="116240"/>
                    <a:pt x="371445" y="113137"/>
                  </a:cubicBezTo>
                  <a:cubicBezTo>
                    <a:pt x="371684" y="110034"/>
                    <a:pt x="373596" y="107170"/>
                    <a:pt x="376465" y="105499"/>
                  </a:cubicBezTo>
                  <a:lnTo>
                    <a:pt x="402997" y="90462"/>
                  </a:lnTo>
                  <a:cubicBezTo>
                    <a:pt x="362362" y="52988"/>
                    <a:pt x="308582" y="31745"/>
                    <a:pt x="253128" y="31745"/>
                  </a:cubicBezTo>
                  <a:cubicBezTo>
                    <a:pt x="131225" y="31745"/>
                    <a:pt x="31790" y="130800"/>
                    <a:pt x="31790" y="252769"/>
                  </a:cubicBezTo>
                  <a:cubicBezTo>
                    <a:pt x="31790" y="337264"/>
                    <a:pt x="81269" y="415553"/>
                    <a:pt x="157518" y="452072"/>
                  </a:cubicBezTo>
                  <a:cubicBezTo>
                    <a:pt x="165405" y="455891"/>
                    <a:pt x="168752" y="465438"/>
                    <a:pt x="164927" y="473315"/>
                  </a:cubicBezTo>
                  <a:cubicBezTo>
                    <a:pt x="162298" y="479043"/>
                    <a:pt x="156562" y="482385"/>
                    <a:pt x="150586" y="482385"/>
                  </a:cubicBezTo>
                  <a:cubicBezTo>
                    <a:pt x="148196" y="482385"/>
                    <a:pt x="145805" y="481669"/>
                    <a:pt x="143654" y="480714"/>
                  </a:cubicBezTo>
                  <a:cubicBezTo>
                    <a:pt x="56410" y="438944"/>
                    <a:pt x="0" y="349437"/>
                    <a:pt x="0" y="252769"/>
                  </a:cubicBezTo>
                  <a:cubicBezTo>
                    <a:pt x="0" y="113376"/>
                    <a:pt x="113537" y="0"/>
                    <a:pt x="253128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46" name="íŝḻîdè">
            <a:extLst>
              <a:ext uri="{FF2B5EF4-FFF2-40B4-BE49-F238E27FC236}">
                <a16:creationId xmlns:a16="http://schemas.microsoft.com/office/drawing/2014/main" id="{0B24FEAE-E06B-B8DB-3B39-01C0A5B3C9F9}"/>
              </a:ext>
            </a:extLst>
          </p:cNvPr>
          <p:cNvSpPr txBox="1"/>
          <p:nvPr/>
        </p:nvSpPr>
        <p:spPr bwMode="auto">
          <a:xfrm>
            <a:off x="10720477" y="4574775"/>
            <a:ext cx="1742019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Microsoft YaHei" panose="020B0503020204020204" pitchFamily="34" charset="-122"/>
              </a:rPr>
              <a:t>疑问解答</a:t>
            </a:r>
          </a:p>
        </p:txBody>
      </p:sp>
      <p:sp>
        <p:nvSpPr>
          <p:cNvPr id="47" name="íŝḻîdè">
            <a:extLst>
              <a:ext uri="{FF2B5EF4-FFF2-40B4-BE49-F238E27FC236}">
                <a16:creationId xmlns:a16="http://schemas.microsoft.com/office/drawing/2014/main" id="{46A0D8FB-A723-58E0-0200-30D0FC07D393}"/>
              </a:ext>
            </a:extLst>
          </p:cNvPr>
          <p:cNvSpPr txBox="1"/>
          <p:nvPr/>
        </p:nvSpPr>
        <p:spPr bwMode="auto">
          <a:xfrm>
            <a:off x="10471050" y="3389999"/>
            <a:ext cx="202752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Microsoft YaHei" panose="020B0503020204020204" pitchFamily="34" charset="-122"/>
              </a:rPr>
              <a:t>原理逻辑讲解</a:t>
            </a:r>
          </a:p>
        </p:txBody>
      </p:sp>
      <p:sp>
        <p:nvSpPr>
          <p:cNvPr id="48" name="íŝḻîdè">
            <a:extLst>
              <a:ext uri="{FF2B5EF4-FFF2-40B4-BE49-F238E27FC236}">
                <a16:creationId xmlns:a16="http://schemas.microsoft.com/office/drawing/2014/main" id="{69AD0EDA-EA6E-3ACD-8BD8-7D091B465AE6}"/>
              </a:ext>
            </a:extLst>
          </p:cNvPr>
          <p:cNvSpPr txBox="1"/>
          <p:nvPr/>
        </p:nvSpPr>
        <p:spPr bwMode="auto">
          <a:xfrm>
            <a:off x="6919217" y="4595720"/>
            <a:ext cx="2071271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Microsoft YaHei" panose="020B0503020204020204" pitchFamily="34" charset="-122"/>
              </a:rPr>
              <a:t>代码讲解运行</a:t>
            </a:r>
          </a:p>
        </p:txBody>
      </p:sp>
      <p:sp>
        <p:nvSpPr>
          <p:cNvPr id="49" name="íŝḻîdè">
            <a:extLst>
              <a:ext uri="{FF2B5EF4-FFF2-40B4-BE49-F238E27FC236}">
                <a16:creationId xmlns:a16="http://schemas.microsoft.com/office/drawing/2014/main" id="{EBA5FC36-2465-E482-1B6D-F3E82F171ACB}"/>
              </a:ext>
            </a:extLst>
          </p:cNvPr>
          <p:cNvSpPr txBox="1"/>
          <p:nvPr/>
        </p:nvSpPr>
        <p:spPr bwMode="auto">
          <a:xfrm>
            <a:off x="7046872" y="3395938"/>
            <a:ext cx="1756806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Microsoft YaHei" panose="020B0503020204020204" pitchFamily="34" charset="-122"/>
              </a:rPr>
              <a:t>示例网站展示</a:t>
            </a:r>
          </a:p>
        </p:txBody>
      </p:sp>
      <p:sp>
        <p:nvSpPr>
          <p:cNvPr id="51" name="íṣḻíḓe">
            <a:extLst>
              <a:ext uri="{FF2B5EF4-FFF2-40B4-BE49-F238E27FC236}">
                <a16:creationId xmlns:a16="http://schemas.microsoft.com/office/drawing/2014/main" id="{DECFA0B1-8F50-D1CB-D208-F01B57EA773E}"/>
              </a:ext>
            </a:extLst>
          </p:cNvPr>
          <p:cNvSpPr/>
          <p:nvPr/>
        </p:nvSpPr>
        <p:spPr bwMode="auto">
          <a:xfrm>
            <a:off x="10480255" y="5000413"/>
            <a:ext cx="1865681" cy="16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Microsoft YaHei" panose="020B0503020204020204" pitchFamily="34" charset="-122"/>
              </a:rPr>
              <a:t>请弹幕留言，最后</a:t>
            </a:r>
            <a:endParaRPr lang="en-US" altLang="zh-CN" sz="1400" dirty="0">
              <a:latin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Microsoft YaHei" panose="020B0503020204020204" pitchFamily="34" charset="-122"/>
              </a:rPr>
              <a:t>统一解答</a:t>
            </a:r>
            <a:endParaRPr lang="en-US" altLang="zh-CN" sz="1400" dirty="0">
              <a:latin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dirty="0">
              <a:latin typeface="Microsoft YaHei" panose="020B0503020204020204" pitchFamily="34" charset="-122"/>
            </a:endParaRPr>
          </a:p>
        </p:txBody>
      </p:sp>
      <p:sp>
        <p:nvSpPr>
          <p:cNvPr id="52" name="íṣḻíḓe">
            <a:extLst>
              <a:ext uri="{FF2B5EF4-FFF2-40B4-BE49-F238E27FC236}">
                <a16:creationId xmlns:a16="http://schemas.microsoft.com/office/drawing/2014/main" id="{1C4C1B01-E63A-5B73-F530-400946EE27FB}"/>
              </a:ext>
            </a:extLst>
          </p:cNvPr>
          <p:cNvSpPr/>
          <p:nvPr/>
        </p:nvSpPr>
        <p:spPr bwMode="auto">
          <a:xfrm>
            <a:off x="6997375" y="3768292"/>
            <a:ext cx="1741386" cy="41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Microsoft YaHei" panose="020B0503020204020204" pitchFamily="34" charset="-122"/>
              </a:rPr>
              <a:t>均可访问用于实操</a:t>
            </a:r>
          </a:p>
        </p:txBody>
      </p:sp>
      <p:sp>
        <p:nvSpPr>
          <p:cNvPr id="53" name="íṣḻíḓe">
            <a:extLst>
              <a:ext uri="{FF2B5EF4-FFF2-40B4-BE49-F238E27FC236}">
                <a16:creationId xmlns:a16="http://schemas.microsoft.com/office/drawing/2014/main" id="{789E8F3C-5960-98A7-43B6-1364929094B8}"/>
              </a:ext>
            </a:extLst>
          </p:cNvPr>
          <p:cNvSpPr/>
          <p:nvPr/>
        </p:nvSpPr>
        <p:spPr bwMode="auto">
          <a:xfrm>
            <a:off x="6989149" y="4919169"/>
            <a:ext cx="2067964" cy="66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Microsoft YaHei" panose="020B0503020204020204" pitchFamily="34" charset="-122"/>
              </a:rPr>
              <a:t>基于具体场景简单实操</a:t>
            </a:r>
          </a:p>
        </p:txBody>
      </p:sp>
      <p:sp>
        <p:nvSpPr>
          <p:cNvPr id="54" name="íṣḻíḓe">
            <a:extLst>
              <a:ext uri="{FF2B5EF4-FFF2-40B4-BE49-F238E27FC236}">
                <a16:creationId xmlns:a16="http://schemas.microsoft.com/office/drawing/2014/main" id="{6F29DD1F-8206-D8CF-2872-F2986953A536}"/>
              </a:ext>
            </a:extLst>
          </p:cNvPr>
          <p:cNvSpPr/>
          <p:nvPr/>
        </p:nvSpPr>
        <p:spPr bwMode="auto">
          <a:xfrm>
            <a:off x="10655913" y="3754727"/>
            <a:ext cx="1741386" cy="41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Microsoft YaHei" panose="020B0503020204020204" pitchFamily="34" charset="-122"/>
              </a:rPr>
              <a:t>知识点概括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46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542147"/>
            <a:ext cx="12191433" cy="37737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783" y="0"/>
            <a:ext cx="4785582" cy="6858000"/>
            <a:chOff x="599861" y="0"/>
            <a:chExt cx="4544672" cy="651276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861" y="0"/>
              <a:ext cx="2823920" cy="5048250"/>
            </a:xfrm>
            <a:prstGeom prst="rect">
              <a:avLst/>
            </a:prstGeom>
            <a:effectLst/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30" y="1464513"/>
              <a:ext cx="2823920" cy="504825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613" y="751256"/>
              <a:ext cx="2823920" cy="5048250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268792" y="3166533"/>
            <a:ext cx="6381341" cy="833967"/>
          </a:xfrm>
        </p:spPr>
        <p:txBody>
          <a:bodyPr/>
          <a:lstStyle/>
          <a:p>
            <a:r>
              <a:rPr lang="zh-CN" altLang="en-US" dirty="0"/>
              <a:t>下载网页文件获取全路径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201992" y="2996672"/>
            <a:ext cx="1066800" cy="1676400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2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ṥlïde"/>
          <p:cNvGrpSpPr/>
          <p:nvPr/>
        </p:nvGrpSpPr>
        <p:grpSpPr>
          <a:xfrm>
            <a:off x="4552834" y="2093973"/>
            <a:ext cx="3086335" cy="4764027"/>
            <a:chOff x="4432187" y="1721531"/>
            <a:chExt cx="3327622" cy="5136474"/>
          </a:xfrm>
        </p:grpSpPr>
        <p:grpSp>
          <p:nvGrpSpPr>
            <p:cNvPr id="18" name="îsliďé"/>
            <p:cNvGrpSpPr/>
            <p:nvPr/>
          </p:nvGrpSpPr>
          <p:grpSpPr>
            <a:xfrm>
              <a:off x="4432187" y="1721531"/>
              <a:ext cx="3327622" cy="5136474"/>
              <a:chOff x="3017784" y="1558869"/>
              <a:chExt cx="2239248" cy="3897801"/>
            </a:xfrm>
          </p:grpSpPr>
          <p:sp>
            <p:nvSpPr>
              <p:cNvPr id="23" name="î$ḻíḍê"/>
              <p:cNvSpPr/>
              <p:nvPr/>
            </p:nvSpPr>
            <p:spPr bwMode="auto">
              <a:xfrm>
                <a:off x="3644879" y="5276364"/>
                <a:ext cx="933351" cy="1803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4" name="ísḻiḑe"/>
              <p:cNvSpPr/>
              <p:nvPr/>
            </p:nvSpPr>
            <p:spPr bwMode="auto">
              <a:xfrm>
                <a:off x="4037311" y="1558869"/>
                <a:ext cx="323491" cy="3856702"/>
              </a:xfrm>
              <a:custGeom>
                <a:avLst/>
                <a:gdLst>
                  <a:gd name="T0" fmla="*/ 0 w 206"/>
                  <a:gd name="T1" fmla="*/ 2432 h 2467"/>
                  <a:gd name="T2" fmla="*/ 0 w 206"/>
                  <a:gd name="T3" fmla="*/ 46 h 2467"/>
                  <a:gd name="T4" fmla="*/ 206 w 206"/>
                  <a:gd name="T5" fmla="*/ 46 h 2467"/>
                  <a:gd name="T6" fmla="*/ 103 w 206"/>
                  <a:gd name="T7" fmla="*/ 2432 h 2467"/>
                  <a:gd name="T8" fmla="*/ 0 w 206"/>
                  <a:gd name="T9" fmla="*/ 2432 h 2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467">
                    <a:moveTo>
                      <a:pt x="0" y="2432"/>
                    </a:moveTo>
                    <a:cubicBezTo>
                      <a:pt x="0" y="2432"/>
                      <a:pt x="8" y="206"/>
                      <a:pt x="0" y="46"/>
                    </a:cubicBezTo>
                    <a:cubicBezTo>
                      <a:pt x="0" y="46"/>
                      <a:pt x="122" y="0"/>
                      <a:pt x="206" y="46"/>
                    </a:cubicBezTo>
                    <a:cubicBezTo>
                      <a:pt x="206" y="46"/>
                      <a:pt x="114" y="2232"/>
                      <a:pt x="103" y="2432"/>
                    </a:cubicBezTo>
                    <a:cubicBezTo>
                      <a:pt x="103" y="2432"/>
                      <a:pt x="76" y="2467"/>
                      <a:pt x="0" y="243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5" name="íśļíde"/>
              <p:cNvSpPr/>
              <p:nvPr/>
            </p:nvSpPr>
            <p:spPr bwMode="auto">
              <a:xfrm>
                <a:off x="3037671" y="1696750"/>
                <a:ext cx="2206103" cy="585996"/>
              </a:xfrm>
              <a:custGeom>
                <a:avLst/>
                <a:gdLst>
                  <a:gd name="T0" fmla="*/ 1633 w 1664"/>
                  <a:gd name="T1" fmla="*/ 442 h 442"/>
                  <a:gd name="T2" fmla="*/ 174 w 1664"/>
                  <a:gd name="T3" fmla="*/ 284 h 442"/>
                  <a:gd name="T4" fmla="*/ 17 w 1664"/>
                  <a:gd name="T5" fmla="*/ 123 h 442"/>
                  <a:gd name="T6" fmla="*/ 0 w 1664"/>
                  <a:gd name="T7" fmla="*/ 88 h 442"/>
                  <a:gd name="T8" fmla="*/ 205 w 1664"/>
                  <a:gd name="T9" fmla="*/ 0 h 442"/>
                  <a:gd name="T10" fmla="*/ 1646 w 1664"/>
                  <a:gd name="T11" fmla="*/ 122 h 442"/>
                  <a:gd name="T12" fmla="*/ 1664 w 1664"/>
                  <a:gd name="T13" fmla="*/ 158 h 442"/>
                  <a:gd name="T14" fmla="*/ 1534 w 1664"/>
                  <a:gd name="T15" fmla="*/ 279 h 442"/>
                  <a:gd name="T16" fmla="*/ 1615 w 1664"/>
                  <a:gd name="T17" fmla="*/ 406 h 442"/>
                  <a:gd name="T18" fmla="*/ 1633 w 1664"/>
                  <a:gd name="T19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4" h="442">
                    <a:moveTo>
                      <a:pt x="1633" y="442"/>
                    </a:moveTo>
                    <a:lnTo>
                      <a:pt x="174" y="284"/>
                    </a:lnTo>
                    <a:lnTo>
                      <a:pt x="17" y="123"/>
                    </a:lnTo>
                    <a:lnTo>
                      <a:pt x="0" y="88"/>
                    </a:lnTo>
                    <a:lnTo>
                      <a:pt x="205" y="0"/>
                    </a:lnTo>
                    <a:lnTo>
                      <a:pt x="1646" y="122"/>
                    </a:lnTo>
                    <a:lnTo>
                      <a:pt x="1664" y="158"/>
                    </a:lnTo>
                    <a:lnTo>
                      <a:pt x="1534" y="279"/>
                    </a:lnTo>
                    <a:lnTo>
                      <a:pt x="1615" y="406"/>
                    </a:lnTo>
                    <a:lnTo>
                      <a:pt x="1633" y="44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6" name="ïṡḷïḍé"/>
              <p:cNvSpPr/>
              <p:nvPr/>
            </p:nvSpPr>
            <p:spPr bwMode="auto">
              <a:xfrm>
                <a:off x="3037671" y="1649022"/>
                <a:ext cx="2182239" cy="585996"/>
              </a:xfrm>
              <a:custGeom>
                <a:avLst/>
                <a:gdLst>
                  <a:gd name="T0" fmla="*/ 1615 w 1646"/>
                  <a:gd name="T1" fmla="*/ 442 h 442"/>
                  <a:gd name="T2" fmla="*/ 157 w 1646"/>
                  <a:gd name="T3" fmla="*/ 284 h 442"/>
                  <a:gd name="T4" fmla="*/ 0 w 1646"/>
                  <a:gd name="T5" fmla="*/ 124 h 442"/>
                  <a:gd name="T6" fmla="*/ 187 w 1646"/>
                  <a:gd name="T7" fmla="*/ 0 h 442"/>
                  <a:gd name="T8" fmla="*/ 1646 w 1646"/>
                  <a:gd name="T9" fmla="*/ 158 h 442"/>
                  <a:gd name="T10" fmla="*/ 1516 w 1646"/>
                  <a:gd name="T11" fmla="*/ 280 h 442"/>
                  <a:gd name="T12" fmla="*/ 1615 w 1646"/>
                  <a:gd name="T13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6" h="442">
                    <a:moveTo>
                      <a:pt x="1615" y="442"/>
                    </a:moveTo>
                    <a:lnTo>
                      <a:pt x="157" y="284"/>
                    </a:lnTo>
                    <a:lnTo>
                      <a:pt x="0" y="124"/>
                    </a:lnTo>
                    <a:lnTo>
                      <a:pt x="187" y="0"/>
                    </a:lnTo>
                    <a:lnTo>
                      <a:pt x="1646" y="158"/>
                    </a:lnTo>
                    <a:lnTo>
                      <a:pt x="1516" y="280"/>
                    </a:lnTo>
                    <a:lnTo>
                      <a:pt x="1615" y="4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7" name="íṥlíḍê"/>
              <p:cNvSpPr/>
              <p:nvPr/>
            </p:nvSpPr>
            <p:spPr bwMode="auto">
              <a:xfrm>
                <a:off x="3017784" y="2395438"/>
                <a:ext cx="2239248" cy="425577"/>
              </a:xfrm>
              <a:custGeom>
                <a:avLst/>
                <a:gdLst>
                  <a:gd name="T0" fmla="*/ 22 w 1689"/>
                  <a:gd name="T1" fmla="*/ 26 h 321"/>
                  <a:gd name="T2" fmla="*/ 5 w 1689"/>
                  <a:gd name="T3" fmla="*/ 0 h 321"/>
                  <a:gd name="T4" fmla="*/ 1516 w 1689"/>
                  <a:gd name="T5" fmla="*/ 47 h 321"/>
                  <a:gd name="T6" fmla="*/ 1671 w 1689"/>
                  <a:gd name="T7" fmla="*/ 161 h 321"/>
                  <a:gd name="T8" fmla="*/ 1689 w 1689"/>
                  <a:gd name="T9" fmla="*/ 186 h 321"/>
                  <a:gd name="T10" fmla="*/ 1511 w 1689"/>
                  <a:gd name="T11" fmla="*/ 321 h 321"/>
                  <a:gd name="T12" fmla="*/ 18 w 1689"/>
                  <a:gd name="T13" fmla="*/ 298 h 321"/>
                  <a:gd name="T14" fmla="*/ 0 w 1689"/>
                  <a:gd name="T15" fmla="*/ 272 h 321"/>
                  <a:gd name="T16" fmla="*/ 139 w 1689"/>
                  <a:gd name="T17" fmla="*/ 171 h 321"/>
                  <a:gd name="T18" fmla="*/ 22 w 1689"/>
                  <a:gd name="T19" fmla="*/ 2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9" h="321">
                    <a:moveTo>
                      <a:pt x="22" y="26"/>
                    </a:moveTo>
                    <a:lnTo>
                      <a:pt x="5" y="0"/>
                    </a:lnTo>
                    <a:lnTo>
                      <a:pt x="1516" y="47"/>
                    </a:lnTo>
                    <a:lnTo>
                      <a:pt x="1671" y="161"/>
                    </a:lnTo>
                    <a:lnTo>
                      <a:pt x="1689" y="186"/>
                    </a:lnTo>
                    <a:lnTo>
                      <a:pt x="1511" y="321"/>
                    </a:lnTo>
                    <a:lnTo>
                      <a:pt x="18" y="298"/>
                    </a:lnTo>
                    <a:lnTo>
                      <a:pt x="0" y="272"/>
                    </a:lnTo>
                    <a:lnTo>
                      <a:pt x="139" y="171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8" name="iṧ1ïďé"/>
              <p:cNvSpPr/>
              <p:nvPr/>
            </p:nvSpPr>
            <p:spPr bwMode="auto">
              <a:xfrm>
                <a:off x="3017784" y="2395438"/>
                <a:ext cx="2215383" cy="391106"/>
              </a:xfrm>
              <a:custGeom>
                <a:avLst/>
                <a:gdLst>
                  <a:gd name="T0" fmla="*/ 5 w 1671"/>
                  <a:gd name="T1" fmla="*/ 0 h 295"/>
                  <a:gd name="T2" fmla="*/ 1498 w 1671"/>
                  <a:gd name="T3" fmla="*/ 22 h 295"/>
                  <a:gd name="T4" fmla="*/ 1671 w 1671"/>
                  <a:gd name="T5" fmla="*/ 161 h 295"/>
                  <a:gd name="T6" fmla="*/ 1493 w 1671"/>
                  <a:gd name="T7" fmla="*/ 295 h 295"/>
                  <a:gd name="T8" fmla="*/ 0 w 1671"/>
                  <a:gd name="T9" fmla="*/ 272 h 295"/>
                  <a:gd name="T10" fmla="*/ 121 w 1671"/>
                  <a:gd name="T11" fmla="*/ 146 h 295"/>
                  <a:gd name="T12" fmla="*/ 5 w 1671"/>
                  <a:gd name="T1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1" h="295">
                    <a:moveTo>
                      <a:pt x="5" y="0"/>
                    </a:moveTo>
                    <a:lnTo>
                      <a:pt x="1498" y="22"/>
                    </a:lnTo>
                    <a:lnTo>
                      <a:pt x="1671" y="161"/>
                    </a:lnTo>
                    <a:lnTo>
                      <a:pt x="1493" y="295"/>
                    </a:lnTo>
                    <a:lnTo>
                      <a:pt x="0" y="272"/>
                    </a:lnTo>
                    <a:lnTo>
                      <a:pt x="121" y="14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9" name="iṩľïḋé"/>
              <p:cNvSpPr/>
              <p:nvPr/>
            </p:nvSpPr>
            <p:spPr bwMode="auto">
              <a:xfrm>
                <a:off x="3316085" y="2895258"/>
                <a:ext cx="1548514" cy="685430"/>
              </a:xfrm>
              <a:custGeom>
                <a:avLst/>
                <a:gdLst>
                  <a:gd name="T0" fmla="*/ 1168 w 1168"/>
                  <a:gd name="T1" fmla="*/ 230 h 517"/>
                  <a:gd name="T2" fmla="*/ 165 w 1168"/>
                  <a:gd name="T3" fmla="*/ 517 h 517"/>
                  <a:gd name="T4" fmla="*/ 18 w 1168"/>
                  <a:gd name="T5" fmla="*/ 449 h 517"/>
                  <a:gd name="T6" fmla="*/ 0 w 1168"/>
                  <a:gd name="T7" fmla="*/ 424 h 517"/>
                  <a:gd name="T8" fmla="*/ 106 w 1168"/>
                  <a:gd name="T9" fmla="*/ 313 h 517"/>
                  <a:gd name="T10" fmla="*/ 1092 w 1168"/>
                  <a:gd name="T11" fmla="*/ 0 h 517"/>
                  <a:gd name="T12" fmla="*/ 1110 w 1168"/>
                  <a:gd name="T13" fmla="*/ 26 h 517"/>
                  <a:gd name="T14" fmla="*/ 1058 w 1168"/>
                  <a:gd name="T15" fmla="*/ 145 h 517"/>
                  <a:gd name="T16" fmla="*/ 1150 w 1168"/>
                  <a:gd name="T17" fmla="*/ 204 h 517"/>
                  <a:gd name="T18" fmla="*/ 1168 w 1168"/>
                  <a:gd name="T19" fmla="*/ 23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517">
                    <a:moveTo>
                      <a:pt x="1168" y="230"/>
                    </a:moveTo>
                    <a:lnTo>
                      <a:pt x="165" y="517"/>
                    </a:lnTo>
                    <a:lnTo>
                      <a:pt x="18" y="449"/>
                    </a:lnTo>
                    <a:lnTo>
                      <a:pt x="0" y="424"/>
                    </a:lnTo>
                    <a:lnTo>
                      <a:pt x="106" y="313"/>
                    </a:lnTo>
                    <a:lnTo>
                      <a:pt x="1092" y="0"/>
                    </a:lnTo>
                    <a:lnTo>
                      <a:pt x="1110" y="26"/>
                    </a:lnTo>
                    <a:lnTo>
                      <a:pt x="1058" y="145"/>
                    </a:lnTo>
                    <a:lnTo>
                      <a:pt x="1150" y="204"/>
                    </a:lnTo>
                    <a:lnTo>
                      <a:pt x="1168" y="23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0" name="iṧḷiďé"/>
              <p:cNvSpPr/>
              <p:nvPr/>
            </p:nvSpPr>
            <p:spPr bwMode="auto">
              <a:xfrm>
                <a:off x="3316085" y="2895258"/>
                <a:ext cx="1524650" cy="650960"/>
              </a:xfrm>
              <a:custGeom>
                <a:avLst/>
                <a:gdLst>
                  <a:gd name="T0" fmla="*/ 1150 w 1150"/>
                  <a:gd name="T1" fmla="*/ 204 h 491"/>
                  <a:gd name="T2" fmla="*/ 147 w 1150"/>
                  <a:gd name="T3" fmla="*/ 491 h 491"/>
                  <a:gd name="T4" fmla="*/ 0 w 1150"/>
                  <a:gd name="T5" fmla="*/ 424 h 491"/>
                  <a:gd name="T6" fmla="*/ 90 w 1150"/>
                  <a:gd name="T7" fmla="*/ 288 h 491"/>
                  <a:gd name="T8" fmla="*/ 1092 w 1150"/>
                  <a:gd name="T9" fmla="*/ 0 h 491"/>
                  <a:gd name="T10" fmla="*/ 1040 w 1150"/>
                  <a:gd name="T11" fmla="*/ 119 h 491"/>
                  <a:gd name="T12" fmla="*/ 1150 w 1150"/>
                  <a:gd name="T13" fmla="*/ 20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0" h="491">
                    <a:moveTo>
                      <a:pt x="1150" y="204"/>
                    </a:moveTo>
                    <a:lnTo>
                      <a:pt x="147" y="491"/>
                    </a:lnTo>
                    <a:lnTo>
                      <a:pt x="0" y="424"/>
                    </a:lnTo>
                    <a:lnTo>
                      <a:pt x="90" y="288"/>
                    </a:lnTo>
                    <a:lnTo>
                      <a:pt x="1092" y="0"/>
                    </a:lnTo>
                    <a:lnTo>
                      <a:pt x="1040" y="119"/>
                    </a:lnTo>
                    <a:lnTo>
                      <a:pt x="1150" y="2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1" name="íŝḷîďê"/>
              <p:cNvSpPr/>
              <p:nvPr/>
            </p:nvSpPr>
            <p:spPr bwMode="auto">
              <a:xfrm>
                <a:off x="3342601" y="3693379"/>
                <a:ext cx="1468967" cy="595277"/>
              </a:xfrm>
              <a:custGeom>
                <a:avLst/>
                <a:gdLst>
                  <a:gd name="T0" fmla="*/ 68 w 1108"/>
                  <a:gd name="T1" fmla="*/ 0 h 449"/>
                  <a:gd name="T2" fmla="*/ 1005 w 1108"/>
                  <a:gd name="T3" fmla="*/ 180 h 449"/>
                  <a:gd name="T4" fmla="*/ 1021 w 1108"/>
                  <a:gd name="T5" fmla="*/ 204 h 449"/>
                  <a:gd name="T6" fmla="*/ 1108 w 1108"/>
                  <a:gd name="T7" fmla="*/ 351 h 449"/>
                  <a:gd name="T8" fmla="*/ 968 w 1108"/>
                  <a:gd name="T9" fmla="*/ 449 h 449"/>
                  <a:gd name="T10" fmla="*/ 15 w 1108"/>
                  <a:gd name="T11" fmla="*/ 245 h 449"/>
                  <a:gd name="T12" fmla="*/ 0 w 1108"/>
                  <a:gd name="T13" fmla="*/ 220 h 449"/>
                  <a:gd name="T14" fmla="*/ 116 w 1108"/>
                  <a:gd name="T15" fmla="*/ 145 h 449"/>
                  <a:gd name="T16" fmla="*/ 68 w 1108"/>
                  <a:gd name="T17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8" h="449">
                    <a:moveTo>
                      <a:pt x="68" y="0"/>
                    </a:moveTo>
                    <a:lnTo>
                      <a:pt x="1005" y="180"/>
                    </a:lnTo>
                    <a:lnTo>
                      <a:pt x="1021" y="204"/>
                    </a:lnTo>
                    <a:lnTo>
                      <a:pt x="1108" y="351"/>
                    </a:lnTo>
                    <a:lnTo>
                      <a:pt x="968" y="449"/>
                    </a:lnTo>
                    <a:lnTo>
                      <a:pt x="15" y="245"/>
                    </a:lnTo>
                    <a:lnTo>
                      <a:pt x="0" y="220"/>
                    </a:lnTo>
                    <a:lnTo>
                      <a:pt x="116" y="14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2" name="îşḷídê"/>
              <p:cNvSpPr/>
              <p:nvPr/>
            </p:nvSpPr>
            <p:spPr bwMode="auto">
              <a:xfrm>
                <a:off x="3342601" y="3660235"/>
                <a:ext cx="1446429" cy="596602"/>
              </a:xfrm>
              <a:custGeom>
                <a:avLst/>
                <a:gdLst>
                  <a:gd name="T0" fmla="*/ 52 w 1091"/>
                  <a:gd name="T1" fmla="*/ 0 h 450"/>
                  <a:gd name="T2" fmla="*/ 1005 w 1091"/>
                  <a:gd name="T3" fmla="*/ 205 h 450"/>
                  <a:gd name="T4" fmla="*/ 1091 w 1091"/>
                  <a:gd name="T5" fmla="*/ 351 h 450"/>
                  <a:gd name="T6" fmla="*/ 952 w 1091"/>
                  <a:gd name="T7" fmla="*/ 450 h 450"/>
                  <a:gd name="T8" fmla="*/ 0 w 1091"/>
                  <a:gd name="T9" fmla="*/ 245 h 450"/>
                  <a:gd name="T10" fmla="*/ 99 w 1091"/>
                  <a:gd name="T11" fmla="*/ 146 h 450"/>
                  <a:gd name="T12" fmla="*/ 52 w 1091"/>
                  <a:gd name="T13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1" h="450">
                    <a:moveTo>
                      <a:pt x="52" y="0"/>
                    </a:moveTo>
                    <a:lnTo>
                      <a:pt x="1005" y="205"/>
                    </a:lnTo>
                    <a:lnTo>
                      <a:pt x="1091" y="351"/>
                    </a:lnTo>
                    <a:lnTo>
                      <a:pt x="952" y="450"/>
                    </a:lnTo>
                    <a:lnTo>
                      <a:pt x="0" y="245"/>
                    </a:lnTo>
                    <a:lnTo>
                      <a:pt x="99" y="14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</p:grpSp>
        <p:sp>
          <p:nvSpPr>
            <p:cNvPr id="19" name="îsḷïḋê"/>
            <p:cNvSpPr txBox="1"/>
            <p:nvPr/>
          </p:nvSpPr>
          <p:spPr>
            <a:xfrm rot="461534">
              <a:off x="5509264" y="2065388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场景概括</a:t>
              </a:r>
            </a:p>
          </p:txBody>
        </p:sp>
        <p:sp>
          <p:nvSpPr>
            <p:cNvPr id="20" name="ïṩľïḋé"/>
            <p:cNvSpPr txBox="1"/>
            <p:nvPr/>
          </p:nvSpPr>
          <p:spPr>
            <a:xfrm>
              <a:off x="5509259" y="2916722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示例网站</a:t>
              </a:r>
            </a:p>
          </p:txBody>
        </p:sp>
        <p:sp>
          <p:nvSpPr>
            <p:cNvPr id="21" name="îSliḓé"/>
            <p:cNvSpPr txBox="1"/>
            <p:nvPr/>
          </p:nvSpPr>
          <p:spPr>
            <a:xfrm rot="20665807">
              <a:off x="5250405" y="3801337"/>
              <a:ext cx="1560333" cy="2312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知识点概括</a:t>
              </a:r>
            </a:p>
          </p:txBody>
        </p:sp>
        <p:sp>
          <p:nvSpPr>
            <p:cNvPr id="22" name="îśļîdé"/>
            <p:cNvSpPr txBox="1"/>
            <p:nvPr/>
          </p:nvSpPr>
          <p:spPr>
            <a:xfrm rot="782097">
              <a:off x="5509257" y="4737881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示例截图</a:t>
              </a:r>
              <a:endParaRPr kumimoji="0" lang="vi-V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下载网页文件获取全路径</a:t>
            </a:r>
          </a:p>
        </p:txBody>
      </p:sp>
      <p:sp>
        <p:nvSpPr>
          <p:cNvPr id="40" name="íŝḻîdè"/>
          <p:cNvSpPr txBox="1"/>
          <p:nvPr/>
        </p:nvSpPr>
        <p:spPr bwMode="auto">
          <a:xfrm>
            <a:off x="7836417" y="3067240"/>
            <a:ext cx="3749700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UiBot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社区</a:t>
            </a:r>
          </a:p>
        </p:txBody>
      </p:sp>
      <p:sp>
        <p:nvSpPr>
          <p:cNvPr id="41" name="íṣḻíḓe"/>
          <p:cNvSpPr/>
          <p:nvPr/>
        </p:nvSpPr>
        <p:spPr bwMode="auto">
          <a:xfrm>
            <a:off x="7836416" y="3429001"/>
            <a:ext cx="3822237" cy="181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大文件：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3"/>
              </a:rPr>
              <a:t>https://forum.uibot.com.cn/thread-54.htm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小文件：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4"/>
              </a:rPr>
              <a:t>https://forum.uibot.com.cn/thread-12397.htm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2" name="íŝḻîdè"/>
          <p:cNvSpPr txBox="1"/>
          <p:nvPr/>
        </p:nvSpPr>
        <p:spPr bwMode="auto">
          <a:xfrm>
            <a:off x="605883" y="2093973"/>
            <a:ext cx="3998125" cy="52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谷歌浏览器下载文件</a:t>
            </a:r>
          </a:p>
        </p:txBody>
      </p:sp>
      <p:sp>
        <p:nvSpPr>
          <p:cNvPr id="43" name="íṣḻíḓe"/>
          <p:cNvSpPr/>
          <p:nvPr/>
        </p:nvSpPr>
        <p:spPr bwMode="auto">
          <a:xfrm>
            <a:off x="605883" y="2582333"/>
            <a:ext cx="3822237" cy="53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判断文件下载是否完成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获取文件名称</a:t>
            </a:r>
          </a:p>
        </p:txBody>
      </p:sp>
      <p:sp>
        <p:nvSpPr>
          <p:cNvPr id="45" name="íṣḻíḓe"/>
          <p:cNvSpPr/>
          <p:nvPr/>
        </p:nvSpPr>
        <p:spPr bwMode="auto">
          <a:xfrm>
            <a:off x="605883" y="4275666"/>
            <a:ext cx="4239811" cy="2582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通配符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将特征值中有变化部分使用通配符取代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*：表示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或多个任意字符 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?(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英文句号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：表示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个任意字符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获取元素文本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等待元素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判断元素是否存在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判断文件是否存在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字符串拼接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浏览器默认下载路径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" name="íŝḻîdè">
            <a:extLst>
              <a:ext uri="{FF2B5EF4-FFF2-40B4-BE49-F238E27FC236}">
                <a16:creationId xmlns:a16="http://schemas.microsoft.com/office/drawing/2014/main" id="{DFCD6FAD-068C-ABC3-2063-DE7FD1AAD672}"/>
              </a:ext>
            </a:extLst>
          </p:cNvPr>
          <p:cNvSpPr txBox="1"/>
          <p:nvPr/>
        </p:nvSpPr>
        <p:spPr bwMode="auto">
          <a:xfrm>
            <a:off x="600298" y="3862786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主要知识点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590164-9174-1241-ACC5-2D80CD5E3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357" y="5564562"/>
            <a:ext cx="3458998" cy="1140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B681CC-F150-67B2-3C0A-BE5E8393D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373" y="5077889"/>
            <a:ext cx="3183802" cy="5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stCxn id="7" idx="6"/>
            <a:endCxn id="8" idx="2"/>
          </p:cNvCxnSpPr>
          <p:nvPr/>
        </p:nvCxnSpPr>
        <p:spPr>
          <a:xfrm>
            <a:off x="1765302" y="2513315"/>
            <a:ext cx="866139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ï$1íḋè"/>
          <p:cNvSpPr/>
          <p:nvPr/>
        </p:nvSpPr>
        <p:spPr>
          <a:xfrm>
            <a:off x="5232396" y="3049549"/>
            <a:ext cx="1727209" cy="1727200"/>
          </a:xfrm>
          <a:prstGeom prst="ellips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E500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7" name="iṥḷiḋê"/>
          <p:cNvSpPr/>
          <p:nvPr/>
        </p:nvSpPr>
        <p:spPr>
          <a:xfrm>
            <a:off x="69283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9" name="i$liďé"/>
          <p:cNvSpPr txBox="1"/>
          <p:nvPr/>
        </p:nvSpPr>
        <p:spPr>
          <a:xfrm>
            <a:off x="1799167" y="2091839"/>
            <a:ext cx="2240992" cy="407107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代码讲解运行</a:t>
            </a:r>
          </a:p>
        </p:txBody>
      </p:sp>
      <p:sp>
        <p:nvSpPr>
          <p:cNvPr id="8" name="ïṣľîḑè"/>
          <p:cNvSpPr/>
          <p:nvPr/>
        </p:nvSpPr>
        <p:spPr>
          <a:xfrm>
            <a:off x="1042670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3" name="işļïḋe"/>
          <p:cNvSpPr txBox="1"/>
          <p:nvPr/>
        </p:nvSpPr>
        <p:spPr>
          <a:xfrm>
            <a:off x="7861301" y="2091125"/>
            <a:ext cx="2565402" cy="407107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Pct val="10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重要操作截图</a:t>
            </a:r>
          </a:p>
        </p:txBody>
      </p:sp>
      <p:sp>
        <p:nvSpPr>
          <p:cNvPr id="10" name="ï$1iḍê"/>
          <p:cNvSpPr/>
          <p:nvPr/>
        </p:nvSpPr>
        <p:spPr>
          <a:xfrm>
            <a:off x="786033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1" name="íŝḻïďê"/>
          <p:cNvSpPr/>
          <p:nvPr/>
        </p:nvSpPr>
        <p:spPr>
          <a:xfrm flipH="1">
            <a:off x="11367154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7" name="ï$ļîḑè"/>
          <p:cNvSpPr/>
          <p:nvPr/>
        </p:nvSpPr>
        <p:spPr>
          <a:xfrm>
            <a:off x="786033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8" name="iṩḷîďê"/>
          <p:cNvSpPr/>
          <p:nvPr/>
        </p:nvSpPr>
        <p:spPr>
          <a:xfrm flipH="1">
            <a:off x="11367154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1" name="îŝḻiḍè"/>
          <p:cNvSpPr/>
          <p:nvPr/>
        </p:nvSpPr>
        <p:spPr>
          <a:xfrm>
            <a:off x="786033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2" name="îś1iḓe"/>
          <p:cNvSpPr/>
          <p:nvPr/>
        </p:nvSpPr>
        <p:spPr>
          <a:xfrm flipH="1">
            <a:off x="11367154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下载网页文件获取全路径</a:t>
            </a:r>
          </a:p>
        </p:txBody>
      </p:sp>
      <p:sp>
        <p:nvSpPr>
          <p:cNvPr id="36" name="íṣḻíḓe"/>
          <p:cNvSpPr/>
          <p:nvPr/>
        </p:nvSpPr>
        <p:spPr bwMode="auto">
          <a:xfrm>
            <a:off x="949552" y="33002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分别实操下载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大文件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小文件</a:t>
            </a:r>
          </a:p>
        </p:txBody>
      </p:sp>
      <p:sp>
        <p:nvSpPr>
          <p:cNvPr id="37" name="íṣḻíḓe"/>
          <p:cNvSpPr/>
          <p:nvPr/>
        </p:nvSpPr>
        <p:spPr bwMode="auto">
          <a:xfrm>
            <a:off x="949552" y="42146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大文件的元素文本包含下载进度</a:t>
            </a:r>
          </a:p>
        </p:txBody>
      </p:sp>
      <p:sp>
        <p:nvSpPr>
          <p:cNvPr id="38" name="íṣḻíḓe"/>
          <p:cNvSpPr/>
          <p:nvPr/>
        </p:nvSpPr>
        <p:spPr bwMode="auto">
          <a:xfrm>
            <a:off x="949552" y="5095208"/>
            <a:ext cx="3508907" cy="99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小文件的元素文本不包含下载进度，需要结合「判断文件是否存在」命令进行等待。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8CF04687-9A09-267F-C39E-1DA32B915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500" y="1393979"/>
            <a:ext cx="1905000" cy="1905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F66DBFE5-48A7-BB72-E10F-211E0668D1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774" y="2228232"/>
            <a:ext cx="540000" cy="5400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D4ED7CD-925F-AD30-9A40-D19015539C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6841" y="2196207"/>
            <a:ext cx="692190" cy="69219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7065A5C-A111-F4F9-FB33-7E17379F91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2174" y="2714661"/>
            <a:ext cx="2380769" cy="18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DC0ED06-C000-AB7F-DE85-D5DFC5BD1C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6493" y="4698000"/>
            <a:ext cx="1822500" cy="216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00282C5-A009-0041-E4F3-E6E863EA80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1954" y="4697403"/>
            <a:ext cx="18225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46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542147"/>
            <a:ext cx="12191433" cy="37737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783" y="0"/>
            <a:ext cx="4785582" cy="6858000"/>
            <a:chOff x="599861" y="0"/>
            <a:chExt cx="4544672" cy="651276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861" y="0"/>
              <a:ext cx="2823920" cy="5048250"/>
            </a:xfrm>
            <a:prstGeom prst="rect">
              <a:avLst/>
            </a:prstGeom>
            <a:effectLst/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30" y="1464513"/>
              <a:ext cx="2823920" cy="504825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613" y="751256"/>
              <a:ext cx="2823920" cy="5048250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268792" y="3166533"/>
            <a:ext cx="6381341" cy="833967"/>
          </a:xfrm>
        </p:spPr>
        <p:txBody>
          <a:bodyPr/>
          <a:lstStyle/>
          <a:p>
            <a:r>
              <a:rPr lang="zh-CN" altLang="en-US" dirty="0"/>
              <a:t>收集问题解答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201992" y="2996672"/>
            <a:ext cx="1066800" cy="167640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71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0B88A5-A28A-303B-7D27-8000CE61E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7" y="1131085"/>
            <a:ext cx="8009524" cy="2790476"/>
          </a:xfrm>
          <a:prstGeom prst="rect">
            <a:avLst/>
          </a:prstGeom>
        </p:spPr>
      </p:pic>
      <p:sp>
        <p:nvSpPr>
          <p:cNvPr id="7" name="íṣḻíḓe">
            <a:extLst>
              <a:ext uri="{FF2B5EF4-FFF2-40B4-BE49-F238E27FC236}">
                <a16:creationId xmlns:a16="http://schemas.microsoft.com/office/drawing/2014/main" id="{7E1009FB-95C2-4DC2-0041-15DB3866DD49}"/>
              </a:ext>
            </a:extLst>
          </p:cNvPr>
          <p:cNvSpPr/>
          <p:nvPr/>
        </p:nvSpPr>
        <p:spPr bwMode="auto">
          <a:xfrm>
            <a:off x="582437" y="4387387"/>
            <a:ext cx="4239811" cy="228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分析器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观察元素特征值，使用通配符、变量等替换经常变化部分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通配符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将特征值中有变化部分使用通配符取代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*：表示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或多个任意字符 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?(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英文句号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：表示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个任意字符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íŝḻîdè">
            <a:extLst>
              <a:ext uri="{FF2B5EF4-FFF2-40B4-BE49-F238E27FC236}">
                <a16:creationId xmlns:a16="http://schemas.microsoft.com/office/drawing/2014/main" id="{7D047B64-10D7-A21F-8C81-21CB60AC60F7}"/>
              </a:ext>
            </a:extLst>
          </p:cNvPr>
          <p:cNvSpPr txBox="1"/>
          <p:nvPr/>
        </p:nvSpPr>
        <p:spPr bwMode="auto">
          <a:xfrm>
            <a:off x="576852" y="3974507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元素识别出错的一般解决思路</a:t>
            </a:r>
          </a:p>
        </p:txBody>
      </p:sp>
    </p:spTree>
    <p:extLst>
      <p:ext uri="{BB962C8B-B14F-4D97-AF65-F5344CB8AC3E}">
        <p14:creationId xmlns:p14="http://schemas.microsoft.com/office/powerpoint/2010/main" val="22386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E78D62-48FA-3DFF-1785-72F46332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07" y="1110144"/>
            <a:ext cx="3914286" cy="1847619"/>
          </a:xfrm>
          <a:prstGeom prst="rect">
            <a:avLst/>
          </a:prstGeom>
        </p:spPr>
      </p:pic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547267" y="3592074"/>
            <a:ext cx="4239811" cy="248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无多个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符号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分割字符串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替换字符串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右侧裁剪字符串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有多个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符号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【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文件处理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通用文件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获取名称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命令，仅适用于包含文件路径的情况（但是可自己拼接一个路径），可方便有效的处理文件名称包含多个点符号（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）的情况。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541682" y="3179194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文件名称处理的一般解决思路</a:t>
            </a:r>
          </a:p>
        </p:txBody>
      </p:sp>
    </p:spTree>
    <p:extLst>
      <p:ext uri="{BB962C8B-B14F-4D97-AF65-F5344CB8AC3E}">
        <p14:creationId xmlns:p14="http://schemas.microsoft.com/office/powerpoint/2010/main" val="219289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6237428" y="1301593"/>
            <a:ext cx="4239811" cy="166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数组的调用使用数字索引，从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计数，使用英文方括号包裹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[]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更详细的官方教程：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docs.uibot.com.cn/guide/d2/ch002.html?version=0.8831020878128951#%E6%95%B0%E7%BB%84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6231843" y="888713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数组的索引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5CAFFF-291E-46F2-1B48-1C0F248C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63" y="1050501"/>
            <a:ext cx="4273248" cy="5512174"/>
          </a:xfrm>
          <a:prstGeom prst="rect">
            <a:avLst/>
          </a:prstGeom>
        </p:spPr>
      </p:pic>
      <p:sp>
        <p:nvSpPr>
          <p:cNvPr id="8" name="íṣḻíḓe">
            <a:extLst>
              <a:ext uri="{FF2B5EF4-FFF2-40B4-BE49-F238E27FC236}">
                <a16:creationId xmlns:a16="http://schemas.microsoft.com/office/drawing/2014/main" id="{3C64F832-7929-FF5E-B670-84A4A083D2A1}"/>
              </a:ext>
            </a:extLst>
          </p:cNvPr>
          <p:cNvSpPr/>
          <p:nvPr/>
        </p:nvSpPr>
        <p:spPr bwMode="auto">
          <a:xfrm>
            <a:off x="6237428" y="3635439"/>
            <a:ext cx="4239811" cy="292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官方开发者指南：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https://docs.uibot.com.cn/guide/d1/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官方命令手册：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https://documents.laiye.com/rpa-command-manual/docs/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官方视频教程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官网：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https://academy.laiye.com/teachvideo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站：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https://space.bilibili.com/387648216/channel/series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íŝḻîdè">
            <a:extLst>
              <a:ext uri="{FF2B5EF4-FFF2-40B4-BE49-F238E27FC236}">
                <a16:creationId xmlns:a16="http://schemas.microsoft.com/office/drawing/2014/main" id="{B23406B0-7B38-4ED3-B533-28CBDB34D1D7}"/>
              </a:ext>
            </a:extLst>
          </p:cNvPr>
          <p:cNvSpPr txBox="1"/>
          <p:nvPr/>
        </p:nvSpPr>
        <p:spPr bwMode="auto">
          <a:xfrm>
            <a:off x="6231843" y="3222560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初学者进步所需系统教程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包图主题2">
  <a:themeElements>
    <a:clrScheme name="自定义 2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57070"/>
      </a:accent1>
      <a:accent2>
        <a:srgbClr val="22374C"/>
      </a:accent2>
      <a:accent3>
        <a:srgbClr val="757070"/>
      </a:accent3>
      <a:accent4>
        <a:srgbClr val="22374C"/>
      </a:accent4>
      <a:accent5>
        <a:srgbClr val="757070"/>
      </a:accent5>
      <a:accent6>
        <a:srgbClr val="22374C"/>
      </a:accent6>
      <a:hlink>
        <a:srgbClr val="757070"/>
      </a:hlink>
      <a:folHlink>
        <a:srgbClr val="22374C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824</Words>
  <Application>Microsoft Office PowerPoint</Application>
  <PresentationFormat>宽屏</PresentationFormat>
  <Paragraphs>126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Microsoft YaHei UI</vt:lpstr>
      <vt:lpstr>-apple-system</vt:lpstr>
      <vt:lpstr>微软雅黑</vt:lpstr>
      <vt:lpstr>Arial</vt:lpstr>
      <vt:lpstr>微软雅黑</vt:lpstr>
      <vt:lpstr>包图主题2</vt:lpstr>
      <vt:lpstr>PowerPoint 演示文稿</vt:lpstr>
      <vt:lpstr>PowerPoint 演示文稿</vt:lpstr>
      <vt:lpstr>PowerPoint 演示文稿</vt:lpstr>
      <vt:lpstr>下载网页文件获取全路径</vt:lpstr>
      <vt:lpstr>下载网页文件获取全路径</vt:lpstr>
      <vt:lpstr>PowerPoint 演示文稿</vt:lpstr>
      <vt:lpstr>收集问题解答——论坛</vt:lpstr>
      <vt:lpstr>收集问题解答——论坛</vt:lpstr>
      <vt:lpstr>收集问题解答——论坛</vt:lpstr>
      <vt:lpstr>收集问题解答——微信公众号</vt:lpstr>
      <vt:lpstr>收集问题解答——微信公众号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29</dc:title>
  <dc:creator>少东</dc:creator>
  <cp:lastModifiedBy>胡 济岩</cp:lastModifiedBy>
  <cp:revision>5</cp:revision>
  <dcterms:created xsi:type="dcterms:W3CDTF">2021-10-20T11:42:30Z</dcterms:created>
  <dcterms:modified xsi:type="dcterms:W3CDTF">2022-07-27T01:38:51Z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